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5" autoAdjust="0"/>
    <p:restoredTop sz="90929"/>
  </p:normalViewPr>
  <p:slideViewPr>
    <p:cSldViewPr>
      <p:cViewPr varScale="1">
        <p:scale>
          <a:sx n="66" d="100"/>
          <a:sy n="66" d="100"/>
        </p:scale>
        <p:origin x="72" y="1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3415426-C501-45A7-9EBE-9905A3B2A6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A40064F7-96A1-4904-8DED-AC564ADB61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F69020D-2846-4BB4-8648-150AE143972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AF78C2FB-2F1C-47F9-87AA-E0167337EBB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6EB490-A5A0-451F-B212-BFF68E863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8912">
    <iact:property name="dataType"/>
    <iact:actionData xml:id="d0">
      <inkml:trace xmlns:inkml="http://www.w3.org/2003/InkML" xml:id="stk0" contextRef="#ctx0" brushRef="#br0">6530 7387 0,'19'0'173,"1"-19"-166,-1 19-1,40 0 4,-21-20-3,21 20 0,-1-19 1,0 19 1,1 0-2,-1-20 2,0 20 0,-19 0-3,19 0 2,1 0 0,-1 0 4,0 0-9,1-19 5,-1 19 0,0 0-1,1 0 1,18 0 2,-18 0-3,-21 0 0,1 0 9,0 0-14,-19 0 4,-1 0 2,0 0 7,1 0-5,-1 0-4,1 0 3,-1 0 8</inkml:trace>
    </iact:actionData>
  </iact:action>
  <iact:action type="add" startTime="77544">
    <iact:property name="dataType"/>
    <iact:actionData xml:id="d1">
      <inkml:trace xmlns:inkml="http://www.w3.org/2003/InkML" xml:id="stk1" contextRef="#ctx0" brushRef="#br0">8318 10128 0,'39'-20'136,"-20"20"-129,20 0-2,19 0 5,20-19-2,-20 19-2,1 0 5,-20 0-6,-1 0 5,1 0-4,0 0 2,0 19 1,0-19-2,19 0 3,0 0-3,-19 0 1,20 0-1,-20 0 0,19 0 2,0 0-1,-19 0 0,0 0 1,-20 0-2,1 0 1,-1 0 0,1 0 0,-1 0 3,0 0-6,1 0 2,-1 0 2,1 0-2,19 0 4,19 0-7,0 0 6,-19 0-4,0 0 2,0 0-1,0 0 2,-20 0-1,1 0 11,18 0-6,-18 0-5,19 0 0,19 0 1,0 0-2,1 0 2,18 0-1,1 0 0,0 0-1,-20 0 2,0 0-1,-19 0 1,-19 0-3,19 0 17,58 0-22,-58 0 6,19 0 0,-19 0 2,0 0-2,0 0 1,-1 0 0,1 0 0,0 0 0,0 0 0,-20 0 0,20 0-1,20 0 2,-1 0-1,0 0 3,20-19-6,-20 19 6,1 0-4,-1 0-1,-19 0 3,0 0-3,19 0 3,-39 0 7,20 0-8,0 0 1,0 0-2,0 0 1,19 0-2,-19 0 3,0 0-1,0 0 0,-20 0 7,1 0 2,-1-20-2,0 20-7</inkml:trace>
    </iact:actionData>
  </iact:action>
  <iact:action type="add" startTime="81018">
    <iact:property name="dataType"/>
    <iact:actionData xml:id="d2">
      <inkml:trace xmlns:inkml="http://www.w3.org/2003/InkML" xml:id="stk2" contextRef="#ctx0" brushRef="#br0">13410 10147 0,'19'0'61,"0"-19"-37,20 19-7,0 0-10,0 0 0,19-20 2,1 1 2,-1-1-5,0 20 5,-19 0-7,19-19 3,1 19 1,-1 0 0,20 0 2,38 0-3,20 0 0,20 19 1,-1 1 0,-19-20 1,-39 0-2,1 0-2,-59 0 6,-1 0-3,1 0-2,-19 0 11,-1-20-1</inkml:trace>
    </iact:actionData>
  </iact:action>
  <iact:action type="add" startTime="88590">
    <iact:property name="dataType"/>
    <iact:actionData xml:id="d3">
      <inkml:trace xmlns:inkml="http://www.w3.org/2003/InkML" xml:id="stk3" contextRef="#ctx0" brushRef="#br0">16772 9895 0,'19'0'126,"20"0"-119,19 0 0,0 0 1,20 0 1,19 0-1,20 0-1,0 0 3,-1 0-4,-19 0 2,-38 19 1,-1-19-1,-19 19-1,19-19 2,-19 0-1,0 0 1,0 0-2,19 0 0,0 20 1,1-20 2,-1 0-4,0 19 2,1-19 1,-1 0-2,0 0 2,0 0-2,1 0 1,-1 0-1,39-19 1,-38-1-1,-1 20 2,0 0-2,0 0 2,1 0-2,-20 0 2,-1 0-1,1 0 0,0-19-1,19 19 2,-19 0-1,20 0-1,-1 0 5,0 0-8,1 0 6,-1 0-1,-19 0-2,19 0 1,-39 0-2,1 0 10,-1 0 0,1 0 1,19 0-10,-20 0 7,1 0 2,-1 0 0,0 0-8,1 0 8,-1 0 1,-19-19-10</inkml:trace>
    </iact:actionData>
  </iact:action>
  <iact:action type="add" startTime="107195">
    <iact:property name="dataType"/>
    <iact:actionData xml:id="d4">
      <inkml:trace xmlns:inkml="http://www.w3.org/2003/InkML" xml:id="stk4" contextRef="#ctx0" brushRef="#br0">661 7018 0,'0'38'100,"0"1"-84,0-19-1,0-1-7,0 1 8,0-1-7</inkml:trace>
    </iact:actionData>
  </iact:action>
  <iact:action type="add" startTime="107834">
    <iact:property name="dataType"/>
    <iact:actionData xml:id="d5">
      <inkml:trace xmlns:inkml="http://www.w3.org/2003/InkML" xml:id="stk5" contextRef="#ctx0" brushRef="#br0">855 6629 0,'0'19'151,"0"1"-143,-19-1 8,-1-19-8,20 20 8</inkml:trace>
    </iact:actionData>
  </iact:action>
  <iact:action type="add" startTime="108313">
    <iact:property name="dataType"/>
    <iact:actionData xml:id="d6">
      <inkml:trace xmlns:inkml="http://www.w3.org/2003/InkML" xml:id="stk6" contextRef="#ctx0" brushRef="#br0">1166 6609 0,'0'39'70,"-19"0"-64,-1 19 1,20 1 2,-19-1 1,19 0-4,-20 20 1,1-39 1,19 19 1,-19 1-2,-1-20 1,1-1 0,19 1 0,-20 0 0,1-19 0,19 19 0,0-1 0,-20 1 0,20 0 1,0-19 0,0 18-3,0 1 3,0-19 6,0-1 0,0 1 32,0-1-31,-19-19 0,0 0 0,-40 0-8,20-19 0,20-1 1,-20 1-2,39-1 1,-19 20 1,19-19-1,0-1 8</inkml:trace>
    </iact:actionData>
  </iact:action>
  <iact:action type="add" startTime="109051">
    <iact:property name="dataType"/>
    <iact:actionData xml:id="d7">
      <inkml:trace xmlns:inkml="http://www.w3.org/2003/InkML" xml:id="stk7" contextRef="#ctx0" brushRef="#br0">894 7173 0,'39'0'51,"19"-19"-40,1-1-6,-1 20 3,0 0 4,20 0-8,-20 0 3,-19 0 3,-19 0-1</inkml:trace>
    </iact:actionData>
  </iact:action>
  <iact:action type="add" startTime="113063">
    <iact:property name="dataType"/>
    <iact:actionData xml:id="d8">
      <inkml:trace xmlns:inkml="http://www.w3.org/2003/InkML" xml:id="stk8" contextRef="#ctx0" brushRef="#br0">3479 7056 0,'19'0'266,"40"0"-257,-21 0-3,1 0 2,20 0 0,-40 0 2,0 0 4,1 0 43,-1-19-40,1 19-9,-1 0-2,1-19 3,-1 19 7,-19-20-7,20 20-2,-1 0 0,0-19 15,-19-1-12,20 20-3,-20-19 0,39 19 2,-39-20-2,19 20 2,-19-19-2,20 0 2,-1 19-2,-19-20 2,19 1 6,1-1 1,-20 1-8,19 19 0,1-20 0,-1 1 8,1-1-8,-1 1 1,0-20 5,-19 20-3,20-1-5,-20-19 2,19 1-2,-19 18 4,0 1-4,0-20 1,0-20 3,0 21-4,0-1 5,0 0-4,-19 0 0,19 0 1,-20 20 0,1-1 1,19-38-2,-39 19 1,20 0 0,-1 20 0,1-40 2,-1 20-4,1 1 2,0 18 3,19-19-6,-20 20 6,1-1-5,19 1 1,-20 0 0,1-40 2,-1 40-3,-18-1 4,18-38-1,-19 39-4,39-1 3,-39-19 0,39 20 0,-39-20 0,39 20 0,-38-20 2,38 19-3,-39 1 0,0-20 1,19 39 1,-38-58-2,39 58 1,-1-39 0,1 19 1,-20 1-2,39-1 3,-19 1-4,-20-20 19,-39-39-21,58 39 4,-18 20-3,-1 0 1,19-1 2,-19 1 0,39-20-2,-38 39 2,38-20 1,-39 1-2,39-1 1,-20 20 0,20-19 0,-19 19 0,19-19 0,-39-1-1,20 20 1,-1-19 1,1 19-1,-1-20-1,-19 1 1,20 19 9,0-20 1,-20 20-5,19 0-5,1 0 3,-20 0-4,0 0 0,20 0 8,-1 0-8,1 0 0,-1 0 18,1 20-8,-20-20-10,39 19 1,-39 1 0,20-20 10,-1 19-2,1-19 64,-1 0-74,20 20 3,-19-20 53</inkml:trace>
    </iact:actionData>
  </iact:action>
  <iact:action type="add" startTime="115012">
    <iact:property name="dataType"/>
    <iact:actionData xml:id="d9">
      <inkml:trace xmlns:inkml="http://www.w3.org/2003/InkML" xml:id="stk9" contextRef="#ctx0" brushRef="#br0">2915 4452 0,'-39'0'100,"39"19"-91,-19 1-2,-20-20 2,20 19 1,-20 0-5,-20 1 3,21 19 0,-1-20 0,0 1 0,-19-1 0,19 20 1,0 0 6,19-39-6,1 19-1,0 1 7,-1-1-7,1 1 1,-1-1 6,1 0-1,19 1 178,39-1-182,19 20-1,-19-39-5,0 20 2,-39-1 3,19-19-2,1 0 183</inkml:trace>
    </iact:actionData>
  </iact:action>
  <iact:action type="add" startTime="120349">
    <iact:property name="dataType"/>
    <iact:actionData xml:id="d10">
      <inkml:trace xmlns:inkml="http://www.w3.org/2003/InkML" xml:id="stk10" contextRef="#ctx0" brushRef="#br0">2721 7659 0,'58'0'182,"1"0"-177,-1 0 3,0 0 0,20 0 2,-20 0-3,0 0 1,1-19-1,-20 19 3,-1 0-2,1-20 0,-19 20 0,38 0-2,-38 0 8,-1 0-6,20-19 0,0 19 0,-20 0 1,20 0-2,19 0 2,-19 0-2,19 0 1,-19 0 2,0-20-3,0 20 0,-19 0 2</inkml:trace>
    </iact:actionData>
  </iact:action>
  <iact:action type="add" startTime="125582">
    <iact:property name="dataType"/>
    <iact:actionData xml:id="d11">
      <inkml:trace xmlns:inkml="http://www.w3.org/2003/InkML" xml:id="stk11" contextRef="#ctx0" brushRef="#br0">894 5288 0,'39'0'166,"19"-20"-160,59-19 3,0 20-2,-20-1 0,19 1 0,-19-1 1,-38 1-1,18 19 2,-18-19-2,-20-1 2,0 20-2,-1 0 2,1 0-1,20 0 0,-21 0 1,21 0-1,-20 0 0,19 0-1,-19 20 0,-20-20 2,1 0-1,-1 0 214,-19 19-112</inkml:trace>
    </iact:actionData>
  </iact:action>
  <iact:action type="add" startTime="131195">
    <iact:property name="dataType"/>
    <iact:actionData xml:id="d12">
      <inkml:trace xmlns:inkml="http://www.w3.org/2003/InkML" xml:id="stk12" contextRef="#ctx0" brushRef="#br0">233 4918 0,'0'-19'151,"20"19"-145,-1-20 7,1 20 2,19-19-6,-39-1-2,38 20-1,-18 0 10,-20-19 140,19 0-140</inkml:trace>
    </iact:actionData>
  </iact:action>
  <iact:action type="add" startTime="132720">
    <iact:property name="dataType"/>
    <iact:actionData xml:id="d13">
      <inkml:trace xmlns:inkml="http://www.w3.org/2003/InkML" xml:id="stk13" contextRef="#ctx0" brushRef="#br0">292 4802 0,'-20'38'124,"1"1"-118,19 20 3,-20-1-2,20-19 1,0-20 0,0 1 8,0-1-8,-19-19 142,19 20-134</inkml:trace>
    </iact:actionData>
  </iact:action>
  <iact:action type="add" startTime="133447">
    <iact:property name="dataType"/>
    <iact:actionData xml:id="d14">
      <inkml:trace xmlns:inkml="http://www.w3.org/2003/InkML" xml:id="stk14" contextRef="#ctx0" brushRef="#br0">389 4879 0,'0'20'49,"0"-1"-44,0 1 3,0-1 0,0 1-1,19-1 9,-19 0-8,20 1 9,-1-1-2,1 1 1,-1-20-6,-19 19-4,19-19-1,1 0 4,-1 0 1,1 0 6,-1-19-2,1-1 4,-1 1-10,0-1-2,-19 1 2,20 0 0,-1-20 0,1-20 0,-20 20 0,19 1 3,1-1-6,-20 0 4,0 0-1,19 20-1,-19-1 2,0 1-1,0-1 7,0 1-6,-19 19 20,-1 0-20,1 0 7,-1 0-9,-19 0 1,20 19 1,0-19-1,19 20-1,-20-20 1,20 19 0,-19 1 10,-1-1-4,1-19-6,19 19 0,0 1 9,0-1-10,0 1 9,0-1 0,0 1-8,0-1-1,0 0 9</inkml:trace>
    </iact:actionData>
  </iact:action>
  <iact:action type="add" startTime="134405">
    <iact:property name="dataType"/>
    <iact:actionData xml:id="d15">
      <inkml:trace xmlns:inkml="http://www.w3.org/2003/InkML" xml:id="stk15" contextRef="#ctx0" brushRef="#br0">933 4685 0,'-19'19'96,"19"20"-91,0 0 3,0-19 0,0-1 0,0 20 0,0-20-1,0 1 2,19-1 8,0-19-10,-19 20 1,20-20 1,-1 19-1,1 1 0,-1-20 2,20 0 5,-20 0 2,1 0-2,19 0-9,-20-20 10,20 1-8,-19 19 0,-1-20 0,0 1-2,1 19 2,-20-39 0,19 39 0,-19-20 2,20 20-4,-20-19 3,19 19-1,-19-19-1,0-1 1,0 1 8,0-1-7,0 1-1,0-1 8,-19 20-9,19-19 1,-20 19 0,-19-19 1,39-1-2,-38 20 2,18-19-2,20-1 2,-19 20-1,-1 0 0,20-19-1,-19 19 9,19-20-1,-20 20-8,1 0 25,-1 0-24,1 0 8,0 0 0,19 20-7,-20-20 7</inkml:trace>
    </iact:actionData>
  </iact:action>
  <iact:action type="add" startTime="135896">
    <iact:property name="dataType"/>
    <iact:actionData xml:id="d16">
      <inkml:trace xmlns:inkml="http://www.w3.org/2003/InkML" xml:id="stk16" contextRef="#ctx0" brushRef="#br0">3032 6998 0,'-20'0'80,"1"39"-64,19 0-9,0 0 1,0 19-1,-19 0 1,19-19 1,0 0-2,0-19-1,0-1 4,0 1-5,19-20 118</inkml:trace>
    </iact:actionData>
  </iact:action>
  <iact:action type="add" startTime="136524">
    <iact:property name="dataType"/>
    <iact:actionData xml:id="d17">
      <inkml:trace xmlns:inkml="http://www.w3.org/2003/InkML" xml:id="stk17" contextRef="#ctx0" brushRef="#br0">3187 7095 0,'0'20'92,"0"19"-83,0 0-1,20 19 0,-20-19-1,19 0 1,-19-20 0,20 1 0,-1-20 0,0 19 8,1-19 1,-20 19-9,19-19-3,1 20 4,-1-20 1,20 0 3,0 0-3,0 0-4,0 0 4,0 0 6,-20-20-10,0 20 4,-19-19-4,20 19 2,-20-19 0,19-1 1,1 1 6,-1 19-6,-19-20-3,0 1 13,0-1-13,0 1 2,0-1 8,0 1 0,0 0-9,-19 19 9,-1-20 16,-19 1-17,20 19-5,-20-20-3,0 20 0,0 0 1,1-19 0,-21-1 0,1 1 0,19 19 1,0-20-2,0 1 1,20 19 0,19-19 1,-20 19 44,1 0 28,0 0-66,38 0 65</inkml:trace>
    </iact:actionData>
  </iact:action>
  <iact:action type="add" startTime="137663">
    <iact:property name="dataType"/>
    <iact:actionData xml:id="d18">
      <inkml:trace xmlns:inkml="http://www.w3.org/2003/InkML" xml:id="stk18" contextRef="#ctx0" brushRef="#br0">3887 7193 0,'0'19'119,"-19"20"-111,-1-20-1,20 1 4,0-1-5,0 1 0,0-1 10,0 1 2,0-1-1,0 0-10,20-19-1,-20 20 1,19-20 2,0 19 1,20-19-4,-19 20 5,-1-20-1,1 0-7,-1 0 5,0 0 0,1 0 8,19-20 1,0 20-8,-20 0-1,0-19-1,20 19 0,-39-20 1,20 20 0,-20-19-2,19 19 1,-19-19 2,20 19-1,-20-20 0,19 1 0,-19-1 8,0 1-8,0-1 8,0 1-6,0-1 5,-19 20-6,19-19-1,-20 19-2,1-19 2,-1-1 0,-38 20 0,39-19 0,-1 19 0,1 0 2,-1 0 4,1 19 2,-1-19-7,20 20-4,-19-20 3,0 19 10,-1-19-4,1 19-6,-1-19 0,20 20 2,-19-20-4,-1 0 10,40 0 17</inkml:trace>
    </iact:actionData>
  </iact:action>
  <iact:action type="add" startTime="141299">
    <iact:property name="dataType"/>
    <iact:actionData xml:id="d19">
      <inkml:trace xmlns:inkml="http://www.w3.org/2003/InkML" xml:id="stk19" contextRef="#ctx0" brushRef="#br0">3557 7717 0,'19'0'321,"0"20"-314,1-1 0,-1 20 1,20-19-1,-19 18 2,-1-18-2,20-1 5,-20 1 2,-19-1 1,20-19 9,-20 20-8,19-20-8,1 19-1,-1 20 11,1-39-11,-1 39 3,-19-20-4,39 1 2,-20 19 1,-19-20 1,20 0-7,-20 1 5,19-1 1,1 20-1,-20-19-2,19-1 4,0 39-4,1-38 4,-20 19-4,19 0 3,1 19-1,-1-19 1,-19 0-1,20 0-1,-1-1 1,-19 21 0,19-20 0,1 0 2,-20-1-3,19 1 1,-19 0 0,0 19-1,20 1 1,-1-1 4,1-19-8,-20 0 4,0 19-2,0 1 4,-20-1 2,1 0-10,19 0 6,-20 1 3,1-20-6,-1-20 3,20 20 2,-19-20-4,0 1 1,19-1 4,-20-19 8,20 20-15,-39-1-3,39 1 7,-39-1-1,20 20 0,0-20 0,-1 20 6,-38 20-9,19-40 4,0 20 0,0-20 0,20 20 0,-20 0 4,-19 0-7,-1 19 2,20-38 0,1-1 0,38 1 2,-20-20-2,1 19 1,-1-19 0,-19 19 0,20 1-1,-20 19 2,20-20 1,-20 40-4,0-59 3,0 38-2,0-18 2,0 38-2,-19-38 4,19 18-6,0-38 3,0 39 0,-19-19 1,39-20-2,-20 39 1,0-20 0,0 20 0,0-20 0,20 1 2,-20 19-4,19 0 0,-18-39 1,38 19 2,-20-19-2,20 19 1,-19-19 0,-1 20 1,20-1 1,-19-19 0,19 20-4,-20-20 0,20 19 12,-19-19-11,0 20 0,19-1 9,-20-19-8,20 20 3,-19-20 2</inkml:trace>
    </iact:actionData>
  </iact:action>
  <iact:action type="add" startTime="144197">
    <iact:property name="dataType"/>
    <iact:actionData xml:id="d20">
      <inkml:trace xmlns:inkml="http://www.w3.org/2003/InkML" xml:id="stk20" contextRef="#ctx0" brushRef="#br0">2643 10672 0,'-19'39'150,"-1"19"-140,20-19-2,-19 0 0,-1 19-2,1-19 4,19 0-2,-19 0 2,19-20-6,0 1 11,38-20 203,21-20-214,-1 1 6,0 0-4,1 19 1,38-20 2,0 1-3,20-1 2,-40 1 3,-18-1-3,-21 1 1</inkml:trace>
    </iact:actionData>
  </iact:action>
  <iact:action type="add" startTime="147288">
    <iact:property name="dataType"/>
    <iact:actionData xml:id="d21">
      <inkml:trace xmlns:inkml="http://www.w3.org/2003/InkML" xml:id="stk21" contextRef="#ctx0" brushRef="#br0">2915 6959 0,'0'-19'49,"0"-20"-41,0 20-1,0-1 1,20-19 0,-1 20-2,1-20 5,-20 0-4,19-19-1,0 19 2,1 0 0,19 0 0,-20 0 5,20 39-10,19-19 5,-38-1 0,-1 20 0,1-19 4,-1-1 0,0 20 2,1 0 20,-1 0 15,-19 20-41,20 19-3,-1 0 6,1-20-1,-20 20-6,0 0 4,19 19-1,1-19 1,-1 0 0,-19-20 0,0 1 0,19-1 0,-19 1 56,-19-1-55,0 1-1,-20 18 0,19-18-1,-19 19 1,20-20 6,-1-19-7,1 20 3,19-1-2,0 0 135,0 20-124,0 0-14</inkml:trace>
    </iact:actionData>
  </iact:action>
  <iact:action type="add" startTime="148264">
    <iact:property name="dataType"/>
    <iact:actionData xml:id="d22">
      <inkml:trace xmlns:inkml="http://www.w3.org/2003/InkML" xml:id="stk22" contextRef="#ctx0" brushRef="#br0">3362 7504 0</inkml:trace>
    </iact:actionData>
  </iact:action>
  <iact:action type="add" startTime="157171">
    <iact:property name="dataType"/>
    <iact:actionData xml:id="d23">
      <inkml:trace xmlns:inkml="http://www.w3.org/2003/InkML" xml:id="stk23" contextRef="#ctx0" brushRef="#br0">1030 8164 0,'39'-19'71,"0"19"-68,58 0 9,20-19-7,-20 19 3,19 0 0,-18 0 2,18-20-3,40 20 0,-1 20 1,1-1 0,-40 0 1,-77-19-2,-19 0 10,-1 0 87</inkml:trace>
    </iact:actionData>
  </iact:action>
  <iact:action type="add" startTime="157830">
    <iact:property name="dataType"/>
    <iact:actionData xml:id="d24">
      <inkml:trace xmlns:inkml="http://www.w3.org/2003/InkML" xml:id="stk24" contextRef="#ctx0" brushRef="#br0">1263 8592 0,'20'0'122,"19"-19"-114,0-20 0,-1 39-1,21-20 3,-20 1-3,-1 19 1,-18 0 0,19 0 0,0 0 0,-20 0 2,0 0-4,20 0 2,20 0 0,-20 0 0,38 0 0,-18 19 0,-1-19 0,0 20 0,0-20 0,-19 19 4,-19-19-8,-1 20 22,1-20 18,-1 0-27,1 0-2,-1 0 1,-19-20-8,19 20 24</inkml:trace>
    </iact:actionData>
  </iact:action>
  <iact:action type="add" startTime="158684">
    <iact:property name="dataType"/>
    <iact:actionData xml:id="d25">
      <inkml:trace xmlns:inkml="http://www.w3.org/2003/InkML" xml:id="stk25" contextRef="#ctx0" brushRef="#br0">1302 9059 0,'20'0'94,"19"-20"-86,19 1 0,-19 19 1,38 0-2,-18 0 2,-20-20-5,-1 20 4,1-19 1,0-1-1,20 20 1,-1 0-1,0-19 0,0 19-1,1 0 1,-20 0 0,-39-19 1,19 19-2,0 0 34,1 0-34,-20-20 2,19 20-1,1 0 16</inkml:trace>
    </iact:actionData>
  </iact:action>
  <iact:action type="add" startTime="159398">
    <iact:property name="dataType"/>
    <iact:actionData xml:id="d26">
      <inkml:trace xmlns:inkml="http://www.w3.org/2003/InkML" xml:id="stk26" contextRef="#ctx0" brushRef="#br0">1225 9467 0,'19'0'85,"39"-20"-77,59 1 0,-20 0 0,-39 19 2,39-20-4,-58 1 1,20 19 1,-20-20-1,19 20 2,0 0 4,0 0-10,20 0 6,-20 0-2,1 0 2,-20 0-1,0 0-1,-20 0 9,0 0 0,-19 20 102</inkml:trace>
    </iact:actionData>
  </iact:action>
  <iact:action type="add" startTime="160063">
    <iact:property name="dataType"/>
    <iact:actionData xml:id="d27">
      <inkml:trace xmlns:inkml="http://www.w3.org/2003/InkML" xml:id="stk27" contextRef="#ctx0" brushRef="#br0">1438 9953 0,'20'0'120,"19"0"-115,38-20 5,20 20-4,40-19 2,18 19 1,-38 0-2,-20 0 1,-39 0 1,-19 0-2,-20 0 1</inkml:trace>
    </iact:actionData>
  </iact:action>
  <iact:action type="add" startTime="164917">
    <iact:property name="dataType"/>
    <iact:actionData xml:id="d28">
      <inkml:trace xmlns:inkml="http://www.w3.org/2003/InkML" xml:id="stk28" contextRef="#ctx0" brushRef="#br0">78 7270 0,'0'20'135,"0"38"-125,0-19-5,0 19 4,0 1-2,19-21 1,1 1 2,-20 0-7,19 20 5,-19-40 0,20 0 4,-20 20-8,0-19 12</inkml:trace>
    </iact:actionData>
  </iact:action>
  <iact:action type="add" startTime="165622">
    <iact:property name="dataType"/>
    <iact:actionData xml:id="d29">
      <inkml:trace xmlns:inkml="http://www.w3.org/2003/InkML" xml:id="stk29" contextRef="#ctx0" brushRef="#br0">369 7542 0,'-19'0'55,"0"20"-39,-1-20-8,20 19-1,-19 1 9,19-1 9,0 1 206,19 19-225,20-20 2,0 20 0,0-20 1,0 1-4,-39-1 3,58 1 2,-58-1 5,0 0 64,0 1-62,-20-1-2,1 1-6,0-1 6,-1-19 3,1 0 91,-1-19-101,1 19 0,19-20-1</inkml:trace>
    </iact:actionData>
  </iact:action>
  <iact:action type="add" startTime="166590">
    <iact:property name="dataType"/>
    <iact:actionData xml:id="d30">
      <inkml:trace xmlns:inkml="http://www.w3.org/2003/InkML" xml:id="stk30" contextRef="#ctx0" brushRef="#br0">467 7445 0,'19'0'233,"0"0"-229,1 0 3,-20 20 129,0-1-121,19-19-8</inkml:trace>
    </iact:actionData>
  </iact:action>
  <iact:action type="add" startTime="167264">
    <iact:property name="dataType"/>
    <iact:actionData xml:id="d31">
      <inkml:trace xmlns:inkml="http://www.w3.org/2003/InkML" xml:id="stk31" contextRef="#ctx0" brushRef="#br0">816 7601 0,'-19'0'87,"19"39"-82,-19-39 3,19 39 1,-20-20 1,20 0-3,0 1-1,0-1 5,0 1-2,0-1-4,0 1 10,20-20-7,-20 19 0,19 0 0,0 1 8,1-20-8,-1 19 8,1-19-7,-1 20 6,1-20-7,-1 19-1,0-19 2,1 0 2,19 0-9,0 0 7,-20 0 7,0-19 0,1 19-9,-20-20 4,19 20-5,-19-19 4,20 19-3,-20-20 0,19 1 0,1 19 5,-20-19-7,0-1 3,0 1 9,0-1-9,0 1 0,0-1 7,-20 1 3,20 0-11,-19 19 1,-20 0 7,-19 0-9,-1 0 3,20 0-1,1 0-1,-21 0 1,40 0 0,-1 0 0,1 0 1,0 0 7,-1 19-1</inkml:trace>
    </iact:actionData>
  </iact:action>
  <iact:action type="add" startTime="170144">
    <iact:property name="dataType"/>
    <iact:actionData xml:id="d32">
      <inkml:trace xmlns:inkml="http://www.w3.org/2003/InkML" xml:id="stk32" contextRef="#ctx0" brushRef="#br0">700 8301 0,'-20'0'84,"1"0"-78,-20 19 3,39 0-1,-19 1-1,19-1 1,0 1-1,-20-1 3,20 1-3,-19 19 4,19-20-6,0 20 5,0 0-5,0 0 4,0 19 1,19-19-2,-19 0-2,20 0 4,-1-1-4,0 1 2,-19 0 0,20-19 3,-20-1 2,19 0 9,-19 1 18,0-1-14,0 1 4</inkml:trace>
    </iact:actionData>
  </iact:action>
  <iact:action type="add" startTime="170761">
    <iact:property name="dataType"/>
    <iact:actionData xml:id="d33">
      <inkml:trace xmlns:inkml="http://www.w3.org/2003/InkML" xml:id="stk33" contextRef="#ctx0" brushRef="#br0">564 9020 0,'19'0'174,"1"19"-168,-1 1 0,0 38 3,-19-39-1,20 1 0,-20 19 0,19-20 8,-19 1-9,20-20 2,-20 19-1,0 1 1,19-20-3,-19 19 3,0 0 8,20 1-2,-20-1-6,0 1 5,19 19-5,-19-1-4,0-18 4,0 19 1,0 0-3,0 0 13,0-1-19,0 1 2,0-19 5,0 19-2,0 19 3,0-39-1,0 1 1,0-1-2,0 1 2,0-1-2,0 1 169,39-20-171,-20 19 6,20 0-4,-19-19 2,19 20-1,-20-20 7,-19 19-8,39-19 176</inkml:trace>
    </iact:actionData>
  </iact:action>
  <iact:action type="add" startTime="215392">
    <iact:property name="dataType"/>
    <iact:actionData xml:id="d34">
      <inkml:trace xmlns:inkml="http://www.w3.org/2003/InkML" xml:id="stk34" contextRef="#ctx0" brushRef="#br0">7463 7231 0,'19'0'93,"20"0"-86,-19 0 2,-1 0-2,20 0 1,0 0 0,0 0 1,-20 0 0,0 0 0,20 0-1,-19 20-3,-1-20 3,1 0 8,-1 0 0,-19 19-8,19-19 0,1 0-3,-1 0 11,20 20 1,-19-20-1,-1 0 1,0 0-1,1 0-8,-1 19-1,1-19 1,-1 20 0,40-20 0,-59 19 0,19-19 0,-19 20 0,19-20 0,1 0 8,-1 0-8,1 0 7,-1 0 3,1 0-11,-1 0-1,0 0 3,-19 19 0,20-19-3,-1 0 2,1 0 9,-1 0-2,1 0-7,18 19 0,1-19-1,20 0 3,-1 0-3,-19 20 3,19-20-4,0 19 2,1-19 0,-1 20 0,-19-20 0,0 0 2,0 0-4,19 0 3,-19 19-2,-20-19 1,1 20 0,19-20 1,-20 0-4,20 0 3,0 0 1,0 0-2,19 0 3,-19 0-4,-20 0 10,1 0 0,-1 0-1,-19 19-5,19-19-3,1 0 11,-1 0-2,1 0-10</inkml:trace>
    </iact:actionData>
  </iact:action>
  <iact:action type="add" startTime="224717">
    <iact:property name="dataType"/>
    <iact:actionData xml:id="d35">
      <inkml:trace xmlns:inkml="http://www.w3.org/2003/InkML" xml:id="stk35" contextRef="#ctx0" brushRef="#br0">4645 8923 0,'19'-20'204,"1"1"-180,-1 19-8,1-20 0,-1 1-1,0-1 0,1 20-7,-1 0 7,1 0-6,19 0-2,-20 0 0,20 0 2,19 0-2,-19 0 1,0 0 3,0 0-5,0 0 2,0 0 0,-1 20-1,1-20 2,-39 19-1,39-19 1,-19 0 6,-1 0-7,0 0 0,1 0 0,19 0 3,0 0-6,0 20 3,-1-20 0,1 0-3,-19 0 4,-1 19-2,1-19 5,18 0 3,-18 0-9,-1 0 2,1 0 0,38 0 0,-19 0 0,-20 0 0,1 0 0,-1 20 0,1-20 8,-1 0-6,0 0 13,1 0-8,-1 0 17,1 0-24,-1 0 7,1 0 0,-1 0 1,1 0-8</inkml:trace>
    </iact:actionData>
  </iact:action>
  <iact:action type="remove" startTime="232097">
    <iact:property name="style" value="instant"/>
    <iact:actionData xml:id="d36" ref="#d16"/>
  </iact:action>
  <iact:action type="remove" startTime="232223">
    <iact:property name="style" value="instant"/>
    <iact:actionData xml:id="d37" ref="#d17"/>
  </iact:action>
  <iact:action type="remove" startTime="232253">
    <iact:property name="style" value="instant"/>
    <iact:actionData xml:id="d38" ref="#d21"/>
  </iact:action>
  <iact:action type="remove" startTime="232363">
    <iact:property name="style" value="instant"/>
    <iact:actionData xml:id="d39" ref="#d18"/>
  </iact:action>
  <iact:action type="add" startTime="232118">
    <iact:property name="dataType" value="strokeEraser"/>
    <iact:actionData xml:id="d40">
      <inkml:trace xmlns:inkml="http://www.w3.org/2003/InkML" xml:id="stk36" contextRef="#ctx0" brushRef="#br1">8920 9583 0,'0'-19'78,"58"19"-53,-38 0-18,19 19 2,0-19 10,19 20-5,39 19 24,78 0-18,-117-20-7,-38-19-10,-1 0 0,1 0 4,18 0 1,21 0-1,-1 19 1,0 1 14,-19-20-8,0 0-3,-19 0 46,-1 0 157,-19-20-197,19 20-10,-19-19 1,20 19 1,-20-19 1,19 19-5,-19-20 2,-19 20 122,-20 0-121,0 0 0,0 0 0,-19 0-3,19 0 3,-39 20 2,1-20-3,18 0 1,1 0-1,0 0 2,-1 0-2,20 0 1,20 0 4,0 0 72,-1 0 216,20 19-250</inkml:trace>
    </iact:actionData>
  </iact:action>
  <iact:action type="add" startTime="239209">
    <iact:property name="dataType"/>
    <iact:actionData xml:id="d41">
      <inkml:trace xmlns:inkml="http://www.w3.org/2003/InkML" xml:id="stk37" contextRef="#ctx0" brushRef="#br0">2838 6862 0,'0'-19'316,"0"-1"-311,19 1 5,0 19-4,-19-20 2,20 1 11,-20-1 2,19 1 12,1 0-10,-1-1-9,1 1 2,-20-1-7,19 20 0,39-39-3,-19 39 2,-19-19 3,18 0-6,1-1 3,0 20 0,-19-19-1,-1-1 10,0 1 7,1 19-6,-1 0-3,1 0 8,-1 0-6,1 0-10,-1 0 1,1 0 6,-20 19-6,19-19 0,-19 20 0,39-20 0,-39 19 1,19-19-2,-19 20 1,20-1 2,-1-19-3,-19 19 0,20-19 2,-20 20-2,19-20 3,-19 19-4,19 1 3,1-20-2,-20 19 3,0 1 90,0-1-92,-20-19 2,20 19-4,-19-19 2,19 20 2,-19-20-4,19 19 3,-20 1-2,1-20 1,19 19 0,-20-19 0,20 20 0,-19-20 0,19 19 0,-20 1 10,1-1-4,19 0 2,-19-19-8,19 20 0,-20-20 3,20 19-6,-19 1 1,-1-20 3,20 19-2,-19-19 1,19 20 0,-20-20 0,20 19 0,0 0 0,-19-19 8,-1 20-8,20-1 8,0 1 40,-19-1-39,19 1 6,0-1 1,0 1 120,0-1-138,0 0 2</inkml:trace>
    </iact:actionData>
  </iact:action>
  <iact:action type="add" startTime="241014">
    <iact:property name="dataType"/>
    <iact:actionData xml:id="d42">
      <inkml:trace xmlns:inkml="http://www.w3.org/2003/InkML" xml:id="stk38" contextRef="#ctx0" brushRef="#br0">3440 7465 0,'-19'19'55,"-1"-19"-32,1 20 152,38-20 365</inkml:trace>
    </iact:actionData>
  </iact:action>
  <iact:action type="add" startTime="246397">
    <iact:property name="dataType"/>
    <iact:actionData xml:id="d43">
      <inkml:trace xmlns:inkml="http://www.w3.org/2003/InkML" xml:id="stk39" contextRef="#ctx0" brushRef="#br0">1283 8262 0,'0'-20'24,"39"20"-16,0-19-1,-1-1 1,21 1-2,18 19 2,-18 0 0,-20-20 1,19 1-1,-39 19 0,-19-19-1,39 19 1,0 0 0,0 0 1,39 0 0,19 0-3,78 19 2,-59-19 4,20 19-8,-19 1 5,-78-1-2,0 1 1,0-20 0,-20 0 8</inkml:trace>
    </iact:actionData>
  </iact:action>
  <iact:action type="add" startTime="247073">
    <iact:property name="dataType"/>
    <iact:actionData xml:id="d44">
      <inkml:trace xmlns:inkml="http://www.w3.org/2003/InkML" xml:id="stk40" contextRef="#ctx0" brushRef="#br0">1613 8612 0,'0'-20'20,"20"1"-13,18-1 2,40-19-2,-19 1 2,-1-1-1,0 19-1,0 20 0,1 0 1,-1 0 0,0 0 7,-38 0-13,-1 0 6,-19 20 1,20-20-2,-1 19 10</inkml:trace>
    </iact:actionData>
  </iact:action>
  <iact:action type="add" startTime="247624">
    <iact:property name="dataType"/>
    <iact:actionData xml:id="d45">
      <inkml:trace xmlns:inkml="http://www.w3.org/2003/InkML" xml:id="stk41" contextRef="#ctx0" brushRef="#br0">1283 9000 0,'19'0'25,"1"-19"-10,-1 19-7,1-20 0,18 1 0,1 0 0,0-20 2,19 39-4,20-20 4,0 20-4,-39 0 2,0 0 0,0 0-3,-1 0 4,1 0-1,0 0 4,0 0-8,19 0 4,-19 0 0,-19 0 0,-1 0 0</inkml:trace>
    </iact:actionData>
  </iact:action>
  <iact:action type="add" startTime="248204">
    <iact:property name="dataType"/>
    <iact:actionData xml:id="d46">
      <inkml:trace xmlns:inkml="http://www.w3.org/2003/InkML" xml:id="stk42" contextRef="#ctx0" brushRef="#br0">1419 9428 0,'39'0'63,"0"-19"-53,-1 19-3,1-20-1,58 20 4,20 0-4,-20 0 2,-19 0 1,-20 0-2,1 0 2,-1 0-2,-39 0 10,-19 20 85</inkml:trace>
    </iact:actionData>
  </iact:action>
  <iact:action type="add" startTime="248711">
    <iact:property name="dataType"/>
    <iact:actionData xml:id="d47">
      <inkml:trace xmlns:inkml="http://www.w3.org/2003/InkML" xml:id="stk43" contextRef="#ctx0" brushRef="#br0">1574 9895 0,'20'0'41,"19"0"-26,19 0-6,0 0-2,78 0 0,20 0 0,38 19 2,-38-19-2,18 0 2,-76 0-3,-21 19 3,-38-19-2</inkml:trace>
    </iact:actionData>
  </iact:action>
  <iact:action type="add" startTime="250463">
    <iact:property name="dataType"/>
    <iact:actionData xml:id="d48">
      <inkml:trace xmlns:inkml="http://www.w3.org/2003/InkML" xml:id="stk44" contextRef="#ctx0" brushRef="#br0">991 10866 0,'0'-19'48,"20"0"-41,-1 19 1,1 0 22,-20-20-22,19 20-1,-19-19 4,39 19-5,0 0 3,0 0-2,0-20 0,-1 20 2,1 0-1,0 0 0,-19 0 1,-1 0-2,0 0 0,1 0 12,-1 0-13,1 0 2,19 0 0,-1 0 0,1 0 0,20 0 0,-1 0 1,-19 0-2,0 0 2,-20 0-2,1 0 7,-1 0-6,0 0 8,1 0-8,19 0-1,0 0 2,-1 0-2,21 0 2,-20 20-1,-20-20 3,0 0 2,1 0 11,19 0 0,0 0-16,0 0 1,-20 0 6,-19 19 64,0 1-64,0-1 9</inkml:trace>
    </iact:actionData>
  </iact:action>
  <iact:action type="add" startTime="254096">
    <iact:property name="dataType"/>
    <iact:actionData xml:id="d49">
      <inkml:trace xmlns:inkml="http://www.w3.org/2003/InkML" xml:id="stk45" contextRef="#ctx0" brushRef="#br0">195 10419 0,'19'0'102,"20"39"-32,-20 0-60,1 19-2,38 1 1,-39-20-6,1-20 8,-1 39-4,1-38 2,-20-1-4,0 1 5,0-1 4,0 1-7,-20-1 2,1 0 0,-20 1-2,0-1 1,-19-19 0,0 20 0,19-20 0,0 0 0,19 19 0,1-19 0,19 20 70,39-20-22,-20 0-48,40 0 0,-21 0 0,1 0 0,0 0 0,19 0 0,-38 0 0,-1 0 8</inkml:trace>
    </iact:actionData>
  </iact:action>
  <iact:action type="add" startTime="255030">
    <iact:property name="dataType"/>
    <iact:actionData xml:id="d50">
      <inkml:trace xmlns:inkml="http://www.w3.org/2003/InkML" xml:id="stk46" contextRef="#ctx0" brushRef="#br0">603 10497 0,'-20'20'35,"1"-20"-30,19 19 1,-20-19 2,20 39 0,0-20 4,-19-19-8,19 39 3,0-19 2,0-1 0,0 20-2,19-20 17,40 40-23,-40-40 4,0 1 3,1-1 2,19-19-2,-20 19-2,20-19 2,0 0 0,-20 0 0,1 0 9,-1-38-1,-19 18-10,0 1 3,0-20 0,0 0-2,0-39 3,0 39-1,-19 0-2,-1 1-1,1-1 2,-20 19 0,20 1 3,19-1-6,-20 1 3,1 19 0,-1-19 0,1 19-2,-1 0 3,20-20-1,-19 20-1,0 0 2,-1 0 5,20 20-5,-19-20 15,38 0 24</inkml:trace>
    </iact:actionData>
  </iact:action>
  <iact:action type="add" startTime="255729">
    <iact:property name="dataType"/>
    <iact:actionData xml:id="d51">
      <inkml:trace xmlns:inkml="http://www.w3.org/2003/InkML" xml:id="stk47" contextRef="#ctx0" brushRef="#br0">855 10206 0,'20'19'69,"-1"39"-58,-19 1-6,20-1 2,18 20 1,-18-39-1,-20-1 4,19-18-6,1-1 3,-20 1 0,19-1 8,20 1 0,0-1 1,58 1-10,-39-1 1,1 0 0,-20 1 0,19-20 0,-39 0 0,1 0 8,-1 0 1,-38-39 125,19 20-135</inkml:trace>
    </iact:actionData>
  </iact:action>
  <iact:action type="add" startTime="256321">
    <iact:property name="dataType"/>
    <iact:actionData xml:id="d52">
      <inkml:trace xmlns:inkml="http://www.w3.org/2003/InkML" xml:id="stk48" contextRef="#ctx0" brushRef="#br0">1399 10186 0,'-19'0'71,"0"39"-63,-1 0 1,20 0 0,-39 19-4,0 0 4,39 40 2,-19-1-3,0-39 0,-1 0-4,20-19 7,0-19-5,0-1-1,0 1 6,0-1 2,0 0-3,0 1 4,0-1 4,0 1-2,20-1-10,-20 1 36,38-1 43,1-19-78,-19 0 3</inkml:trace>
    </iact:actionData>
  </iact:action>
  <iact:action type="add" startTime="262397">
    <iact:property name="dataType"/>
    <iact:actionData xml:id="d53">
      <inkml:trace xmlns:inkml="http://www.w3.org/2003/InkML" xml:id="stk49" contextRef="#ctx0" brushRef="#br0">2546 7095 0,'0'0'2,"19"0"8,-19-19-4,20 19 4,19-20 5,0 1-7,-1 19 0,21 0 0,-20 0 0,-20 0 0,1 0 1,-20 19 87,0 1-89,0-1 1,0 20 9,0-19-4,-20-1-5,-19 20 0,0-39 1,0 39-2,1-39 1,-1 39 2,-20-20-4,40-19 18,19 20 1,39-20 71,-20 0-81,1 0 7,38 0 25,0 0-37,-19 0-3,0 0 1,0 0-1</inkml:trace>
    </iact:actionData>
  </iact:action>
  <iact:action type="add" startTime="263321">
    <iact:property name="dataType"/>
    <iact:actionData xml:id="d54">
      <inkml:trace xmlns:inkml="http://www.w3.org/2003/InkML" xml:id="stk50" contextRef="#ctx0" brushRef="#br0">3051 7134 0,'-19'0'56,"-1"0"-41,20 20-7,-19-1 1,19 1-3,0-1 4,0 0-1,0 1-3,0-1 3,0 1-2,0-1 1,0 1 0,19 19 0,1-39 2,-20 19-4,19-19 2,-19 19 0,20-19-2,-1 0 106,1 0-96,-20-19-8,19 19 0,-19-19 0,19-1 0,-19 1 8,20 19-7,-20-20 7,0-19-3,0 20 6,0-1-6,0 1-4,0 0 6,0-1 10,0 1 6,0-1-12,-20 20 2,-18 0 37,-21 0-51,1 0 1,39 0 0,-20 0-2,19 0 21,20 39 33</inkml:trace>
    </iact:actionData>
  </iact:action>
  <iact:action type="add" startTime="264520">
    <iact:property name="dataType"/>
    <iact:actionData xml:id="d55">
      <inkml:trace xmlns:inkml="http://www.w3.org/2003/InkML" xml:id="stk51" contextRef="#ctx0" brushRef="#br0">3284 6940 0,'0'39'77,"0"0"-69,0-20-1,0 39 1,0-19 0,0 0 1,0-19-2,0 18 2,0 1-2,0 0 2,0-19 7,20-20-10,-20 19 3,0 1 42,39-20-37,19 19-7,0 0 2,1 1-2,-20-20 1,-1 0 0,1 0 0,-19 19 0,-1-19-2,1 0 42,-1 0-24</inkml:trace>
    </iact:actionData>
  </iact:action>
  <iact:action type="add" startTime="265295">
    <iact:property name="dataType"/>
    <iact:actionData xml:id="d56">
      <inkml:trace xmlns:inkml="http://www.w3.org/2003/InkML" xml:id="stk52" contextRef="#ctx0" brushRef="#br0">3634 7037 0,'-19'0'96,"19"39"-88,-20 0-1,1 19 1,0 20-1,19-20 2,0 1-1,-20-21 0,20 1 2,-19 0-1,19-19-4,0 38 1,0-39 11,0 1-1,0-1 8,0 1 8,0-1 101</inkml:trace>
    </iact:actionData>
  </iact:action>
  <iact:action type="add" startTime="283947">
    <iact:property name="dataType"/>
    <iact:actionData xml:id="d57">
      <inkml:trace xmlns:inkml="http://www.w3.org/2003/InkML" xml:id="stk53" contextRef="#ctx0" brushRef="#br0">5733 11469 0,'20'0'83,"-1"0"-74,0 0 6,1 0-7,-1 0 9,1 0-10,-20-19 2,39 19-2,-20 0 3,20 0-5,0 0 4,58-20 13,-39 20-19,-19 0 5,0 0 1,0 0-2,0 0-1,0 0 1,-1 0 4,21 0-5,-40 0 1,20 0 2,0 0-2,0 0 3,19 0-4,-19 0 2,0 0 2,0 0-4,0 0 4,-1 0-4,1 0 2,0 0 1,-19 0 6,18 0 2,-18 0-2,-1 0-6,20 0-1,-19 0-1,19 0 2,-1-19-1,1 19 6,0 0-8,0 0 4,0 0 5,-20 0 3,1 0-10,-1 0-2,20 0 2,0 0 1,19 0 0,-19 0-3,-19 0 4,-1 0-4,39 0 2,-19 0 0,0 0-1,0 19 4,0 1-5,0-1 1,19-19 2,-39 0-2,20 0 2,0 0-1,0 0 0,-20 0-1,1 0 8,-1 0-7,-19 20 1,20-20-3,-1 0 5,1 0-4,-1 0 2,0 0-2,1 0 0,19 0 0,-20 0 2,20 0-1,-20 0 3,1 0-6,-1 0 4,1 0-3,-1 0 3,20 0 8,-20 0-9,20 19-1,-19-19 3,19 0-4,-1 0 1,1 0 2,-19 0-2,-1 0 1,40 0-1,-40 0 11,0 0-12,1 0 3,-1 0 6,1 0-6,19 0 8,-20 0-3,0 0 1,1-19-4,-1-1 4,1 20 1,-1 0-1,1 0-7,-1 0 0,0-19 9,1 19-2,-1 0-9,1 0 12,-1 0-4,1 0 3,-1 0-10,-19-20 0,20 20 3,-1 0 5</inkml:trace>
    </iact:actionData>
  </iact:action>
  <iact:action type="add" startTime="296467">
    <iact:property name="dataType"/>
    <iact:actionData xml:id="d58">
      <inkml:trace xmlns:inkml="http://www.w3.org/2003/InkML" xml:id="stk54" contextRef="#ctx0" brushRef="#br0">175 6687 0,'0'-39'71,"20"20"-56,-1 19-4,-19-20-6,19 20 6,-19-19 2,20 19-5,-20-19 0,19 19 0,1 0 32,-20 38 56,-20 1-90,20 0 2,0-19 2,0-1 0,0 20-3,0-20 9,0 1 7,0-1 13,20-19 125,-1-19-152,-19-1-3,0 1 2,20 19 0,-20-20-1</inkml:trace>
    </iact:actionData>
  </iact:action>
  <iact:action type="add" startTime="297277">
    <iact:property name="dataType"/>
    <iact:actionData xml:id="d59">
      <inkml:trace xmlns:inkml="http://www.w3.org/2003/InkML" xml:id="stk55" contextRef="#ctx0" brushRef="#br0">272 6123 0,'20'0'177</inkml:trace>
    </iact:actionData>
  </iact:action>
  <iact:action type="add" startTime="297775">
    <iact:property name="dataType"/>
    <iact:actionData xml:id="d60">
      <inkml:trace xmlns:inkml="http://www.w3.org/2003/InkML" xml:id="stk56" contextRef="#ctx0" brushRef="#br0">544 6415 0,'0'39'173</inkml:trace>
    </iact:actionData>
  </iact:action>
  <iact:action type="add" startTime="298133">
    <iact:property name="dataType"/>
    <iact:actionData xml:id="d61">
      <inkml:trace xmlns:inkml="http://www.w3.org/2003/InkML" xml:id="stk57" contextRef="#ctx0" brushRef="#br0">564 6687 0,'19'0'7</inkml:trace>
    </iact:actionData>
  </iact:action>
  <iact:action type="add" startTime="309004">
    <iact:property name="dataType"/>
    <iact:actionData xml:id="d62">
      <inkml:trace xmlns:inkml="http://www.w3.org/2003/InkML" xml:id="stk58" contextRef="#ctx0" brushRef="#br0">2682 7717 0,'19'0'212,"1"0"-197,-1-19 0,1 19-2,-1 0-5,-19-19 10,20 19-11,-1-20 8,1 20 1,-1 0-8,-19-19 1,19 19-1,1 0 0,-1 0 2,-19-20-4,20 20 2,-1 0 18,1-19-12,-1 19-6,0 0 8,1 0 0,-1 0 7,1 0-16,-1 0 10,1-20 0,-1 20-11,0 0 2,1 0 8,-20-19-8,19 19 2,1 0-4,-1 0 2,20 0 1,-20 0-3,1 0 4,-1 0-2,20 0 1,-19 0 10,-1 0-18,20 0 1,-20 0 13,1 0 2,-1 0-10,1 0 1,19 0 0,-20 0-2,0 0 12,1 0-10,-1 0 7</inkml:trace>
    </iact:actionData>
  </iact:action>
  <iact:action type="add" startTime="314441">
    <iact:property name="dataType"/>
    <iact:actionData xml:id="d63">
      <inkml:trace xmlns:inkml="http://www.w3.org/2003/InkML" xml:id="stk59" contextRef="#ctx0" brushRef="#br0">2935 8009 0,'39'19'5,"58"98"2,58-20 2,-38 20 2,-20 0-7,-19-1 8,-20 1-8,-19-20 4,0 0 5,-39-39-10,19 20 5,1-39 0,-1 0 1,-19 0-2,0 0 1,0 0 2,0-20 4,0 1 0,0-1 19</inkml:trace>
    </iact:actionData>
  </iact:action>
  <iact:action type="add" startTime="326180">
    <iact:property name="dataType"/>
    <iact:actionData xml:id="d64">
      <inkml:trace xmlns:inkml="http://www.w3.org/2003/InkML" xml:id="stk60" contextRef="#ctx0" brushRef="#br0">6374 13841 0,'59'0'71,"38"-20"-65,20 20 4,38 0-3,-19 0 1,0 0 0,39 0 1,-20 20-4,-38-1 4,-39-19-3,-39 19 3,0-19 0,-20 0 6</inkml:trace>
    </iact:actionData>
  </iact:action>
  <iact:action type="add" startTime="327645">
    <iact:property name="dataType"/>
    <iact:actionData xml:id="d65">
      <inkml:trace xmlns:inkml="http://www.w3.org/2003/InkML" xml:id="stk61" contextRef="#ctx0" brushRef="#br0">8085 13666 0,'19'-20'48,"59"20"-40,19 0-2,39 0 3,-19 20-1,-79-1 0,-18-19 8,-1 0 110</inkml:trace>
    </iact:actionData>
  </iact:action>
  <iact:action type="add" startTime="328155">
    <iact:property name="dataType"/>
    <iact:actionData xml:id="d66">
      <inkml:trace xmlns:inkml="http://www.w3.org/2003/InkML" xml:id="stk62" contextRef="#ctx0" brushRef="#br0">9115 13705 0,'19'0'45,"1"0"-26,18 0-15,1 0 7,39 0-7,0 0 6,19 19-5,-19-19 3,-20 0 2,-19 0 0,-20 0-6,1 19 5,-1-19 87,1 0-88</inkml:trace>
    </iact:actionData>
  </iact:action>
  <iact:action type="add" startTime="332388">
    <iact:property name="dataType"/>
    <iact:actionData xml:id="d67">
      <inkml:trace xmlns:inkml="http://www.w3.org/2003/InkML" xml:id="stk63" contextRef="#ctx0" brushRef="#br0">233 8806 0,'-19'0'346,"19"19"-331,0 1-8,0-1 3,0 20-2,0-19-1,0 18 1,19 1-2,-19 0 4,20-19-3,-1-1 2,1 1 8,-20-1-4,19-19 28,-19-19-34,39 19 1,0-20 1,0 1-2,-20-1 1,20 1 1,-39-1-2,19 1 3,-19-1 4,0 1-8,0 0 5,0-1 4,0 1 9,0-1-8,-19 20-10,19-19 4,0-1 79,0 59-13,0 39-69,0-20 2,19 1 0,1-1-1,-20 0-1,0-19 0,0 0 1,0 0 0,0 0 1,0 0 0,0 0-2,-20-1 0,1 1 9,19-19 0,-19-20-8,19 19 0,-20-19 0,1 0 7,-1 0 9,1 0-8,-1 0-8,1-19 0,0-1 1,19-38-1,-20 0-1,1 19 0,19-19 2,0 19-2,0-20 2,19 1-2,1 0 1,-1-20 4,20 39-8,0 0 4,0 0 0,19 20 0,-19-1 0,0 20 0,-20 0 4,0 0-8,1 0 6,-1 0-4,40 39 0,-20-19 5,-1-1-3,1 1-3,20-1 11,-21 0-14</inkml:trace>
    </iact:actionData>
  </iact:action>
  <iact:action type="add" startTime="333843">
    <iact:property name="dataType"/>
    <iact:actionData xml:id="d68">
      <inkml:trace xmlns:inkml="http://www.w3.org/2003/InkML" xml:id="stk64" contextRef="#ctx0" brushRef="#br0">1069 8845 0,'-19'19'40,"19"20"-33,0 0 4,-20 19-7,20-38 6,0-1-3,0 1 0,0-1 2,0 1 7,20-1-9,-1 0 9,20 1 0,0-1-6,19-19-3,-19 0 0,-20 0 0,20 0 1,-19-19 8,-1-1-7,1-38-2,-20 39 0,0-1 1,0-19 0,0-19 0,-20 19 0,20 20 2,-19-1-1,-1 1 7,1 19-11,-1 0 35</inkml:trace>
    </iact:actionData>
  </iact:action>
  <iact:action type="add" startTime="334368">
    <iact:property name="dataType"/>
    <iact:actionData xml:id="d69">
      <inkml:trace xmlns:inkml="http://www.w3.org/2003/InkML" xml:id="stk65" contextRef="#ctx0" brushRef="#br0">1555 8612 0,'0'19'46,"0"20"-38,0 0-1,0 19 1,0-19 0,0 0-1,0 0 0,0-20 3,0 20-3,19-20 8,-19 1-6,0-1-1,20-19 0,-1 20 0,39-20-1,-19 0 1,0 19 0,-19-19 1,-1 0-2,1 0 1,-1 0 1,0 0 6</inkml:trace>
    </iact:actionData>
  </iact:action>
  <iact:action type="add" startTime="334828">
    <iact:property name="dataType"/>
    <iact:actionData xml:id="d70">
      <inkml:trace xmlns:inkml="http://www.w3.org/2003/InkML" xml:id="stk66" contextRef="#ctx0" brushRef="#br0">1458 8689 0,'0'-19'38,"19"-1"-25,-19 1-4,39 19-2,0 0 2,19 0-2,0 0 2,1 19-1,19 1-1,-1-1 1,-18 1 1,-1-1-2,-19 1 2,0 19-2</inkml:trace>
    </iact:actionData>
  </iact:action>
  <iact:action type="add" startTime="335111">
    <iact:property name="dataType"/>
    <iact:actionData xml:id="d71">
      <inkml:trace xmlns:inkml="http://www.w3.org/2003/InkML" xml:id="stk67" contextRef="#ctx0" brushRef="#br0">2080 8845 0,'0'0'1,"0"19"5,-20 1 1,20-1 1,0 20 1,0-20 7,20 1 0,18-20 10,21 0-20,-20-39 3,19 0-2,0 20 1,1-40-1,-40 21 1,0 18 0,-19 1 6,0-1-8,0 1-2,-38 19 43,18 0-31,1 19-8,-1-19 1,20 20 22</inkml:trace>
    </iact:actionData>
  </iact:action>
  <iact:action type="add" startTime="335694">
    <iact:property name="dataType"/>
    <iact:actionData xml:id="d72">
      <inkml:trace xmlns:inkml="http://www.w3.org/2003/InkML" xml:id="stk68" contextRef="#ctx0" brushRef="#br0">2585 9039 0,'97'0'133,"78"0"-129,-20 0 7,-19 20-6,-58-20 3,-20 19 0,-19-19 1,-19 0-2,-1 0 161</inkml:trace>
    </iact:actionData>
  </iact:action>
  <iact:action type="add" startTime="340212">
    <iact:property name="dataType"/>
    <iact:actionData xml:id="d73">
      <inkml:trace xmlns:inkml="http://www.w3.org/2003/InkML" xml:id="stk69" contextRef="#ctx0" brushRef="#br0">3382 8767 0,'19'0'66,"1"0"-58,-1 0 7,-19 20-7,19-1 0,-19 0 0,20 1 0,-1 19 0,1 19 0,-1-19 0,39 19 1,-38-19-2,-1 19 6,1-19-10,-1 0 5,1 0 4,-20 0-6,19-20 9,0 1-8,-19-1 10,0 1-7,0-1 1,0 1 5,0-1 1,0 0-9,0 1 7,-19-1-6,19 1-2,-19-20 1,19 19 0,-20 20 0,1-39 1,19 39-1,-20 0-1,1-39 1,19 19 0,-39 40 0,0-21 0,0 1 0,0 0 0,1 0 3,-1 0-4,-20-20 0,1 20 2,19-19 1,0 19-5,0-20 0,-19 20 3,19-20 0,0 1 3,1-1-2,-21 20-5,20-19 7,20-1-6,-20 0 3,-19 20 3,19-19-3,0-20-2,20 19 1,-20 1 1,19-20 1,1 19-2,19 1 17,-20-20-15,1 19 109,0-19-110,-1 19 9,20-38 78,0 0-80,0-20-6,20 19-1</inkml:trace>
    </iact:actionData>
  </iact:action>
  <iact:action type="add" startTime="341254">
    <iact:property name="dataType"/>
    <iact:actionData xml:id="d74">
      <inkml:trace xmlns:inkml="http://www.w3.org/2003/InkML" xml:id="stk70" contextRef="#ctx0" brushRef="#br0">2643 10031 0,'0'38'56,"0"-18"-49,0-1 2,-19-19-1,-1 39-1,20 0-1,-19 0 7,-1 0-10,1 0 5,19 19 0,-19-38 1,19-1-2,-20 0 2,20 1 8,0-1-11,0 1 2,0-1 9,0 1-1,0-1-9,0 0 11,0 1-4,39-20 114,-20 0-122,1 0 13,38 0-12,-19-20 1,0 20-2,0-19 4,0 0-4,0-1 2,-20 1 8,0 19 70,20-20-65,-19 20 0,19-19 50,-1 19-64,-18 0 3</inkml:trace>
    </iact:actionData>
  </iact:action>
  <iact:action type="add" startTime="365179">
    <iact:property name="dataType"/>
    <iact:actionData xml:id="d75">
      <inkml:trace xmlns:inkml="http://www.w3.org/2003/InkML" xml:id="stk71" contextRef="#ctx0" brushRef="#br0">8376 13782 0,'0'-19'150,"20"19"-85,-1 0-57,0 0 14,1 0 11</inkml:trace>
    </iact:actionData>
  </iact:action>
  <iact:action type="add" startTime="376396">
    <iact:property name="dataType"/>
    <iact:actionData xml:id="d76">
      <inkml:trace xmlns:inkml="http://www.w3.org/2003/InkML" xml:id="stk72" contextRef="#ctx0" brushRef="#br0">5753 14793 0,'0'-19'53,"19"-1"19,20 1-62,0 19-3,0 0 1,-1 0 0,21 0 0,-20 0-1,0-20 3,-1 20-3,-18 0-2,19 0 4,-20 0 6,-19-19-7,20 19 12,18 0-18,1 0 1,20 0 6,-1 0-3,0 19 3,1-19-2,-1 0 2,-19 20 0,-20-20-3,1 0 2,-1 0 1,0 0 6,1 0-7,19 0 0,0 0 0,19 0 0,20-20 0,-20 1 1,20 19 1,-20 0-3,-19-20-1,-20 20 0,1 0 2,-1 0 8,-19-19-6,39 19 5,0 0-8,0-19 1,0 19 3,-1-20-4,21 20-1,-1-19 3,-19 19-2,19 0 3,-38 0-4,-1 0 12,1 0-12,-1 0 11,20 0-8,19 0-1,-19 0 0,19-20-1,1 1 0,-1-1 1,0 20-2,1 0 2,-21 0 0,1 0 2,0 0-3,19 0 0,-19 0 1,20 0 0,-1 0 0,0 0 0,0 0 1,-19 0-2,0 0 3,0 0-4,0 0 3,0 0-2,-20 20 3,1-20 4,-1 0-5,1 0 8,-1 0-1,0 0 6,1 0-16,-1 0 3,20 0 7,-19 0 0</inkml:trace>
    </iact:actionData>
  </iact:action>
  <iact:action type="add" startTime="379218">
    <iact:property name="dataType"/>
    <iact:actionData xml:id="d77">
      <inkml:trace xmlns:inkml="http://www.w3.org/2003/InkML" xml:id="stk73" contextRef="#ctx0" brushRef="#br0">9154 15026 0,'19'-19'127,"20"0"-120,0 19 1,19-20-1,-39 20 3,1 0-2,19-19 0,-20 19 7,1 0-10,-1 0 5,20 0-2,0 0-1,-20 0 0,1 0 1,-1 0 0,0 0 88,1 0-38,-1 0-44,1 0 88,38 0-12,-38 19-83,-1-19 0,0 0 2</inkml:trace>
    </iact:actionData>
  </iact:action>
  <iact:action type="add" startTime="384437">
    <iact:property name="dataType"/>
    <iact:actionData xml:id="d78">
      <inkml:trace xmlns:inkml="http://www.w3.org/2003/InkML" xml:id="stk74" contextRef="#ctx0" brushRef="#br0">10222 14890 0,'0'-19'165,"20"19"-159,-1 0 18,-19-20-16,20 20 0,-1 0-1,1 0 9,-1 0 0,0 0 15,1 0-24,-1 0 10,1 0-1,-1 0 0,1 0 1,-1 0-10,-38 0 278,-1 20-276,-19-1 0,0-19 5,1 20-7,-1-1 2,19-19-6,1 0 19</inkml:trace>
    </iact:actionData>
  </iact:action>
  <iact:action type="add" startTime="387156">
    <iact:property name="dataType"/>
    <iact:actionData xml:id="d79">
      <inkml:trace xmlns:inkml="http://www.w3.org/2003/InkML" xml:id="stk75" contextRef="#ctx0" brushRef="#br0">10222 13899 0,'0'-20'116,"-38"20"-108,-21 0 0,1 0 0,0 0 0,19 0 0,-20 0-2,40 0 2,-20 0 0,20 20 9,-1-20-10,1 19 9,-1 1 1,20-1-2,-19 1-8,19-1 9,-19-19-7,-1 20-1,20-1 8,-19 0-8,19 1-1,-20-20 1,1 19 1,19 1-2,-20 19 2,20-20 9,-19 1-1,-1-1-5,20 0-4,0 1 6,-19-1 10,38-19 72,1-39-87</inkml:trace>
    </iact:actionData>
  </iact:action>
  <iact:action type="add" startTime="387891">
    <iact:property name="dataType"/>
    <iact:actionData xml:id="d80">
      <inkml:trace xmlns:inkml="http://www.w3.org/2003/InkML" xml:id="stk76" contextRef="#ctx0" brushRef="#br0">9464 14016 0,'20'19'57,"-20"0"-51,19 1 8,1 19-4,-1 0-3,-19 0 1,20-20 0,-1 20-2,0 0 3,-19-20-2,20 20 2,-1-20 8,1-19-11,-20 20 2,19-1 2,-19 1 4,39-20 128,-19 0-124,-20-20-12,38 1 2,1 19 0,20-20 1,-21 1 3,-18 0-9,-1 19 6,-19-20-2,20 20 18,-1 0 100</inkml:trace>
    </iact:actionData>
  </iact:action>
  <iact:action type="add" startTime="407428">
    <iact:property name="dataType"/>
    <iact:actionData xml:id="d81">
      <inkml:trace xmlns:inkml="http://www.w3.org/2003/InkML" xml:id="stk77" contextRef="#ctx0" brushRef="#br0">12516 13666 0,'0'-20'60,"38"1"-42,-18-1-12,-1 20 4,20-19-5,19 19 5,59 0-3,-20 0 0,39 0 2,-39 0-2,20 19 2,-20 1 0,39-1-3,-19 1 2,-1-1 0,-57-19 2,-1 0-4,0 20 5,-19-20-8,-19 19 5,19-19 1,-20 0 8,0 0 6,1 0-7,-1 0-9,1 0 1,19 0 2,-20 0-4,0 0 4,1 0 6,19 0-2,-20 0-6,39 0 1,-19 0-2,0 19 3,0-19-4,-19 0 4</inkml:trace>
    </iact:actionData>
  </iact:action>
  <iact:action type="add" startTime="408560">
    <iact:property name="dataType"/>
    <iact:actionData xml:id="d82">
      <inkml:trace xmlns:inkml="http://www.w3.org/2003/InkML" xml:id="stk78" contextRef="#ctx0" brushRef="#br0">12710 13471 0,'39'0'79,"0"0"-73,0 0 2,-1 0 1,1 20-2,20-20 2,-1 19-2,0-19 1,0 0 2,1 20-4,-20-1 2,-1-19 0,1 0-2,0 0 2,0 0 0,19 19 3,-19-19-6,0 0 4,0 0-1,0 20 3,0-20-6,-20 0 3,1 0-1,-1 0 2,20 19-1,0-19 8,0 0-7,-1 0-2,1 0 0,-19 0 2,-1 0-2,1 0 10,-1 0 7,1 20-17,-1-20 8,0 0 1,1 0 25</inkml:trace>
    </iact:actionData>
  </iact:action>
  <iact:action type="add" startTime="416467">
    <iact:property name="dataType"/>
    <iact:actionData xml:id="d83">
      <inkml:trace xmlns:inkml="http://www.w3.org/2003/InkML" xml:id="stk79" contextRef="#ctx0" brushRef="#br0">10203 14890 0,'0'0'1,"-19"0"12,-1 0 9,1 0-7,-1 0-8,1 0 17,-1 0-8,-19 0-7,1 0-2,-1-19 3,19 19-4,1-20 2,19 1 0,-20 19 1,1-19 0,0-1 5,19 1 2,0-1-8,-20 1 9,20-20 0,0 19-11,0 1 1,0 0 0,0-20 1,20 0 0,-20 0 1,0 0 0,0 0-3,19-19 2,-19 19 0,0 0 2,0 0-4,19 20 2,-19-20 0,0 20 9,20-1 1,-20 1 27,19-1-29,1 20 0,-1-19-4,1-1-1,18 1-2,-18 19-2,19-20 1,-20 20 1,-19-19-3,39 19 6,-19 0 2,-1 0-8,0 0 4,20-19-4,20-1 4,-1 20-3,0 0 0,-19 0 3,0 0-3,0 0 2,-20 0 0,20 0-4,-20 0 12,1 0-10,19 0 9,-20 0-7,1 0-2,19 20 2,-20-20 1,0 0-5,-19 19 161,0 39-149,0-19-5,0 20-10,20-1 8,-1 0-4,-19 0 1,20 1 2,-20-20 0,19 0-2,1-20 1,-20 20 8,19-20 1,-19 1-3,0-1-5,0 1 7,0-1 0,0 0 0,0 1-9,-19-1 9,-1 1-3,-19 19-2,39-20-2,-19 1-3,-39-1 3,19 20 0,-39-39-4,-39 39 7,40-20-6,-40 1 12,59-1-17,19 1 3,19-20 3,1 0 1,38 0 54,1 0 4,-1 0-51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336">
    <iact:property name="dataType"/>
    <iact:actionData xml:id="d0">
      <inkml:trace xmlns:inkml="http://www.w3.org/2003/InkML" xml:id="stk0" contextRef="#ctx0" brushRef="#br0">9562 583 0,'0'20'79,"0"19"-73,0 19 2,0 0 2,0 1 4,0-1-12,0 20 16,0-59-3,0-38 94,19-1-103,0-19 3</inkml:trace>
    </iact:actionData>
  </iact:action>
  <iact:action type="add" startTime="104954">
    <iact:property name="dataType"/>
    <iact:actionData xml:id="d1">
      <inkml:trace xmlns:inkml="http://www.w3.org/2003/InkML" xml:id="stk1" contextRef="#ctx0" brushRef="#br0">9562 272 0,'19'0'182,"0"0"-158</inkml:trace>
    </iact:actionData>
  </iact:action>
  <iact:action type="add" startTime="105359">
    <iact:property name="dataType"/>
    <iact:actionData xml:id="d2">
      <inkml:trace xmlns:inkml="http://www.w3.org/2003/InkML" xml:id="stk2" contextRef="#ctx0" brushRef="#br0">10203 233 0,'-19'20'48,"-20"19"-41,0 19 0,0-19 3,-19 0-1,38 0-4,-19 38 3,20-38 0,-20 20 0,20-1 0,19-19-3,-20 19 4,20 1 0,-19-21 1,19 1-4,0-19 1,0 19 1,0-1 0,0 1 0,0-19 0,0-1 0,0 1 8,19-20-9,-19 19 4,0 1 2,0-1-2,0 0 3,0 1 4,-19-20 34,-1 0-36,20-20-8,-19 1 1</inkml:trace>
    </iact:actionData>
  </iact:action>
  <iact:action type="add" startTime="106118">
    <iact:property name="dataType"/>
    <iact:actionData xml:id="d3">
      <inkml:trace xmlns:inkml="http://www.w3.org/2003/InkML" xml:id="stk3" contextRef="#ctx0" brushRef="#br0">9756 467 0,'39'19'81,"19"-19"-74,59 20 2,-20-1-3,0 0 5,-39 1-6,-19-1 3,-19-19 102,-1 0-94</inkml:trace>
    </iact:actionData>
  </iact:action>
  <iact:action type="add" startTime="106588">
    <iact:property name="dataType"/>
    <iact:actionData xml:id="d4">
      <inkml:trace xmlns:inkml="http://www.w3.org/2003/InkML" xml:id="stk4" contextRef="#ctx0" brushRef="#br0">11097 525 0,'0'0'1,"-20"19"4,1-19 4,-20 20-3,0-1 2,0 1 0,20-1 0,19 20 2,-19 0-4,-1 0 2,20 19 1,-19-19-2,19 0 1,0-20 1,0 1-1,0-1 6,0 1-5,0-1 22,39-19-22,-1 20-3,21-1 2,57 0 0,1 1 0,19-1 0,0 1 2,-19-1-4,-79-19 3,1 0-2,-19 0 1,-20-19 1,19-1-2</inkml:trace>
    </iact:actionData>
  </iact:action>
  <iact:action type="add" startTime="107166">
    <iact:property name="dataType"/>
    <iact:actionData xml:id="d5">
      <inkml:trace xmlns:inkml="http://www.w3.org/2003/InkML" xml:id="stk5" contextRef="#ctx0" brushRef="#br0">11991 622 0,'0'-19'6,"-20"-1"9,1 20 3,0 0-4,-20 0 6,19 0-14,1 0 3,-20 20-4,20-1 5,-1-19-2,-19 20-2,39-1 2,-19-19 0,19 20 1,-20-20-2,1 38 1,-1-18 8,20 19 0,0-20-1,0 1 0,0 19 1,20-1-8,38-18-1,-19-20 2,19 19 2,1 1-5,18-20 1,-18 0 2,57-20 0,-38-19-3,0 1 4,-20-1-3,0-20 0,1 20 1,-20 1 0,-20-1 1,-19 19 0,19 20-3,-19-19 3,0-1-1,0 40 149,20 38-149,-20-19-1,19 0 2,1 0 1,-1 0-4,-19 0 4,39-1-4,-39-18 2,19-1 1,1-19-2,-1 20 8,1-20 50,-1-20-60,-19 1 4,20-1-1,-1 1 18,1 0-12</inkml:trace>
    </iact:actionData>
  </iact:action>
  <iact:action type="add" startTime="108133">
    <iact:property name="dataType"/>
    <iact:actionData xml:id="d6">
      <inkml:trace xmlns:inkml="http://www.w3.org/2003/InkML" xml:id="stk6" contextRef="#ctx0" brushRef="#br0">13526 564 0,'-39'19'57,"20"-19"-52,-1 20 3,-38-1 0,19 1-2,0 19 2,0-39 2,1 19-2,38 0-2,-20-19 2,20 20 16,39-1 51,78 1-69,38 19 2,-38 0 0,-59-20 1,0 0-1,-38-19-2,-1 0 1,1 0 105,-1 0-105,0 0 3</inkml:trace>
    </iact:actionData>
  </iact:action>
  <iact:action type="add" startTime="108791">
    <iact:property name="dataType"/>
    <iact:actionData xml:id="d7">
      <inkml:trace xmlns:inkml="http://www.w3.org/2003/InkML" xml:id="stk7" contextRef="#ctx0" brushRef="#br0">14323 292 0,'0'39'62,"0"0"-52,0-1-6,0 1 7,0 20-6,0-21 2,19 1 5,1 20-4,-20-40-3,0 1 11,0-1-1,0 0-5,19-19 21,-19 20-22,20-1 7,-20 1-8,19-1 0,-19 1 7,20-20-7,-20 19 9,19-19 53,0 0 58,-19-19-120,20 19 3,-20-20-6,19-19 9,-19 20 1,0-1 1,0 1-7,0 0 5,0-1 3</inkml:trace>
    </iact:actionData>
  </iact:action>
  <iact:action type="add" startTime="109554">
    <iact:property name="dataType"/>
    <iact:actionData xml:id="d8">
      <inkml:trace xmlns:inkml="http://www.w3.org/2003/InkML" xml:id="stk8" contextRef="#ctx0" brushRef="#br0">14576 603 0,'19'-20'59,"20"20"-41,-39-19-12,19 19 2,1-20 0,-1 20 78,-19 20-79,20-1 2,-1 20 7,0-19-7,-19-1 0,20 1 4,-1 18-12,1 1 15,-20-19 0,19-20 3,-19 19 33,0 1-42,-19-20-1,-1 19-3,1 1 8,-1-20-4,20 19 13</inkml:trace>
    </iact:actionData>
  </iact:action>
  <iact:action type="add" startTime="110353">
    <iact:property name="dataType"/>
    <iact:actionData xml:id="d9">
      <inkml:trace xmlns:inkml="http://www.w3.org/2003/InkML" xml:id="stk9" contextRef="#ctx0" brushRef="#br0">15470 525 0,'19'-19'7,"0"57"23,20 21-21,-39-20-2,39 0 0,-39-1 2,20 21-2,-1-59 0,-19 19 5,0 1-7,0-1 3,0 1 0,-19 18 2,19-18-4,-20 19 4,1 0-4,-20-20 2,19 0 0,-18 1 2,18-1 4,1-19 3,-1 0 4,1 20 5,-1-20-12,1 0 3,-1 0-1,20 19-8,0 1 8</inkml:trace>
    </iact:actionData>
  </iact:action>
  <iact:action type="add" startTime="111225">
    <iact:property name="dataType"/>
    <iact:actionData xml:id="d10">
      <inkml:trace xmlns:inkml="http://www.w3.org/2003/InkML" xml:id="stk10" contextRef="#ctx0" brushRef="#br0">12069 1322 0,'38'0'76,"21"-19"-68,-1 19 0,0-20 0,20 20 0,0 0 1,38-19-1,-18 19-1,18 0 2,-19-20-2,20 1 1,38-1 0,-38 1 0,-20 0 4,-38 19-7,-1-20 2,0 20-1,-19 0 3,19-19-1,-19 19 1,0 0-3,19 0 4,1 0-3,-1 0 0,0 0 1,1 0-1,-21 0 2,1 0-1,0 0 2,19 0-4,-19 0 4,0 0-4,19 0 2,1 0 0,-1 0 0,-19 0 0,0 0 2,-20 0-2,1 19 0,-1-19-2,1 0 26,-1 0-10,0 0-14,20 0 0,0 0 0,0 0 0,0 0 0,-20 0 1,1 0 7</inkml:trace>
    </iact:actionData>
  </iact:action>
  <iact:action type="add" startTime="117766">
    <iact:property name="dataType"/>
    <iact:actionData xml:id="d11">
      <inkml:trace xmlns:inkml="http://www.w3.org/2003/InkML" xml:id="stk11" contextRef="#ctx0" brushRef="#br0">16597 1750 0,'19'0'62,"20"0"-56,0-20 1,0 1 2,19-1 4,0 1-4,39 0-7,-38 19 8,-1-20-5,-19 1 3,0 19 0,0 0 2,0 0-5,-20 0 4,0 0 0,20 0-2,-19 0 2,-1 0-5,1 0 5,-1 0 6,0 0-5,1 0-3,-1 0 9,40 0-6,-40 0-4,0 0 10</inkml:trace>
    </iact:actionData>
  </iact:action>
  <iact:action type="add" startTime="118328">
    <iact:property name="dataType"/>
    <iact:actionData xml:id="d12">
      <inkml:trace xmlns:inkml="http://www.w3.org/2003/InkML" xml:id="stk12" contextRef="#ctx0" brushRef="#br0">17083 2333 0,'0'0'2,"-20"0"2,20 19 3,-19 1 11,-1-1-3,20 1 94,-19-1-90,-1-19-6,1 0-5,19 19 2,19-19 163,40-19-166,-1 0 1,39-1 2,-39 1-4,1 19 3,-20 0-1,-1-20-1,-18 20 1,-1-19 7</inkml:trace>
    </iact:actionData>
  </iact:action>
  <iact:action type="add" startTime="119333">
    <iact:property name="dataType"/>
    <iact:actionData xml:id="d13">
      <inkml:trace xmlns:inkml="http://www.w3.org/2003/InkML" xml:id="stk13" contextRef="#ctx0" brushRef="#br0">17005 2391 0,'-20'0'7,"79"0"135,-1 0-134,0-19 3,20-1-7,-20 20 5,1-19-2,-21 19 1,-18 0 8,-1 0 0,-19-20-8,20 20 11,-20-19-13,19 19 2,1 0 10,-1 0-5,0 0 6,1 0-14,19 0 3,-39-19 1,19 19-2,20 0 2</inkml:trace>
    </iact:actionData>
  </iact:action>
  <iact:action type="add" startTime="120524">
    <iact:property name="dataType"/>
    <iact:actionData xml:id="d14">
      <inkml:trace xmlns:inkml="http://www.w3.org/2003/InkML" xml:id="stk14" contextRef="#ctx0" brushRef="#br0">16422 1691 0,'0'20'78,"-39"-1"-72,-58 1 4,-20-1-4,-77-19 1,19 20 1,-19-20 3,19 19-5,0 0 3,-78 20-3,39-39 5,1 0-4,18 20-1,40-20 5,-20 0-6,0 0 3,-58 0 1,19-20-1,39 20-2,-19-19 6,19 19-7,19-20 3,1 1-1,19 0 2,19-1-3,1 1 1,18-1 2,-18 20 1,19-19-4,-20-1 2,59 1 0,-1 0 0,1 19 0,0-20-1,0 1 1,19-1 1,-20 20 4,40-19-10,0-1 5,-20 20 0,0-19 1,19-1-2,-19 1 4,-19 19-6,19-39 3,0 39 0,1-39 2,18 20-4,1-1 2,-1-19-2,-19 1 1,1-40 2,-21 20 2,20-20-6,-19 39 2,19 0 2,-19-19 1,-20 19-4,39 39 4,0 0-4,20-20 2,0 20 190,19 59-190,-20-20 1,1-1-2,-1 21 1,20-40 4</inkml:trace>
    </iact:actionData>
  </iact:action>
  <iact:action type="add" startTime="121600">
    <iact:property name="dataType"/>
    <iact:actionData xml:id="d15">
      <inkml:trace xmlns:inkml="http://www.w3.org/2003/InkML" xml:id="stk15" contextRef="#ctx0" brushRef="#br0">10494 836 0,'136'0'117,"39"0"-108,-39 20-1,20-1-1,-78 0 1,-20 1 0,-39-20 0,1 0 2</inkml:trace>
    </iact:actionData>
  </iact:action>
  <iact:action type="add" startTime="122869">
    <iact:property name="dataType"/>
    <iact:actionData xml:id="d16">
      <inkml:trace xmlns:inkml="http://www.w3.org/2003/InkML" xml:id="stk16" contextRef="#ctx0" brushRef="#br0">17238 2430 0,'0'19'118,"-39"-19"-113,0 20 4,0-1-2,1 1 2,-21-20 0,1 19 2,-59 1-8,20-20 5,-19 19 4,-21 1-7,40-20 5,-19 0-4,19 19 3,-20 0-2,20-19 1,0 20 1,-1-1-5,-18-19 5,19 20-1,-39-20 0,-20 0 1,-19 0-2,-19 0 2,-20-39-2,39 19 4,-19 1-6,38 19 5,1-19-4,-20 19 2,-58 0 0,58 0 4,-19 0-6,38 19 0,-19-19 3,-39-19-2,1-40 2,38 40-2,0-40 1,0 21 0,0 18 0,20 1 0,-1-20 2,1 0-4,38 20 2,39-1 0,1-19 1,18 0-5,1 0 5,0 1-1,19-1 0,0 0-1,0 19 2,-19 1-1,38 0 4,-19-20-8,-19 19 4,39-19 0,-1 39 2,-19-39-5,20 39 5,0-38-3,-1 18 3,1 1-4,-1-20 10,1 0-5,19 0-6,0 0 4,0-19-1,-20 19-2,20-19 7,-19-1-8,-20-18 5,20 18-7,-40 20 11,21-19-13,18 19 8,-38 20 1,38-20-3,1 39 0,-1-20 1,1 20 8,0 20 153,-1 19-165,1 0 4,-20 19 1,39-19-1,-20 0 1,1 0-1,19-1-1,-19-18 4,19-1-4,-20 1 2,20-1 4</inkml:trace>
    </iact:actionData>
  </iact:action>
  <iact:action type="add" startTime="124239">
    <iact:property name="dataType"/>
    <iact:actionData xml:id="d17">
      <inkml:trace xmlns:inkml="http://www.w3.org/2003/InkML" xml:id="stk17" contextRef="#ctx0" brushRef="#br0">10047 1089 0,'0'-20'79,"20"20"-71,-1 0 2,1 0-6,-20-19 5,19 19 0,1 0 8,19 0-4,-1 0 4,-18 0-11,-1 0 2,1 0 2,-1 19 4,1-19 2,-1 0-8,20 20 1,0-1-2,0-19 1,19 0 1,-19 20-1,0-20-2,-20 0 4</inkml:trace>
    </iact:actionData>
  </iact:action>
  <iact:action type="add" startTime="129061">
    <iact:property name="dataType"/>
    <iact:actionData xml:id="d18">
      <inkml:trace xmlns:inkml="http://www.w3.org/2003/InkML" xml:id="stk18" contextRef="#ctx0" brushRef="#br0">11447 1205 0,'19'0'62,"1"0"-54,38-19 0,-19 0-2,19 19 4,39 0-4,20 0 4,-1 19-4,1 0 2,-39-19-2,174 39 15,-96-19-18,-1-20 5,20 19 2,-19 1-3,-20-1 0,0 0 1,-20 1 2,-18-20-4,-21 0 3,-18 0-2,-1 0 2,0 0-2,0 0 1,20-20 0,-39 20-1,19 0 2,-19 0 0,0 0-2,-19 0 3,-1 0-1,20 0 6,0 0-2,-20-19-6,39 19 1,-19 0 0,0 0 0,-19 0 0,-1 0 0,1 0 19</inkml:trace>
    </iact:actionData>
  </iact:action>
  <iact:action type="add" startTime="130747">
    <iact:property name="dataType"/>
    <iact:actionData xml:id="d19">
      <inkml:trace xmlns:inkml="http://www.w3.org/2003/InkML" xml:id="stk19" contextRef="#ctx0" brushRef="#br0">14051 1380 0,'0'0'2,"58"-39"54,0 1-51,40 38 4,-21-20-3,1 20 3,-39-19 4,-20 19-8,-19-20 0,20 20 12</inkml:trace>
    </iact:actionData>
  </iact:action>
  <iact:action type="add" startTime="133108">
    <iact:property name="dataType"/>
    <iact:actionData xml:id="d20">
      <inkml:trace xmlns:inkml="http://www.w3.org/2003/InkML" xml:id="stk20" contextRef="#ctx0" brushRef="#br0">17899 1653 0,'0'-20'131,"19"20"-127,1 0 15,-1-19-7,0 19-3,1 0 5,-1-20 2,1 20 0,-1 0-8,1 0 8,-1 0 0,1 0 0,-1 0-8,0 0 8,-19-19-9,20 19 3,-1 0-3,1 0 1,19 0 0,-20 0 0,0 0 0,1 0 0,19 0 0,-20 0 0,1 0 0,-1 0 6,0 0-6,20 0 8,-19 0-7,-1 0-2,1 0 10,-1 0-10,0 0 2,1 0-2,-1 0 9,1 0 0,-1 0-6,1 0-4,19 0 2,-20-20 0,0 20 2,20 0-4,-19 0 2,-1 0 0,1 0 0,-1-19-2,0 19 2,20 0 2,0 0-5,0 0 5,-20 0-3,20-20 3,-19 20-1,-1 0 4,1 0-4,-1-19 6,0 19 3,1 0-4</inkml:trace>
    </iact:actionData>
  </iact:action>
  <iact:action type="add" startTime="138992">
    <iact:property name="dataType"/>
    <iact:actionData xml:id="d21">
      <inkml:trace xmlns:inkml="http://www.w3.org/2003/InkML" xml:id="stk21" contextRef="#ctx0" brushRef="#br0">17938 2411 0,'38'0'63,"-18"0"-57,19 0 2,0-20 4,19 20-8,0 0 5,1-19 0,38 19-2,-39 0-2,-19 0 4,0 0-2,0-20 1,-1 20 0,1-19-1,0 19 10,-19 0-9,19-20 5,-20 1-11,39 0 10,-38 19-7,-1 0 5,1 0-4</inkml:trace>
    </iact:actionData>
  </iact:action>
  <iact:action type="add" startTime="149489">
    <iact:property name="dataType"/>
    <iact:actionData xml:id="d22">
      <inkml:trace xmlns:inkml="http://www.w3.org/2003/InkML" xml:id="stk22" contextRef="#ctx0" brushRef="#br0">10184 5715 0,'19'0'226,"0"-19"-217,1 19-2,-1 0 1,1 0 14,19 0-20,-20 0 14,0 0 1,1 0 5,-1 0-13,1 0 5,-1 0-6,20 0 0,0-20 0,0 20 0,0 0 1,-1 0-1,1 0 0,0 0-1,0 0 1,0 0 0,0 0 0,-20 0 0,1 0 1,-1 0-2,1 0 88,18-19-78,21 19-11,-20 0 3,19 0-2,0 0 2,0 0 0,1 0-2,-1 0 0,0 0 1,1 0-1,-20 0 2,-1 0-1,-18 0-1,-1 0 4,1 0 3,-20-20-6,19 20 0,1 0 0,-1 0 6,20 0-6,0 0 0,-20 0 2,1 0-3,19 0 0,-1 0 1,-18 0 1,-1 0-2,1 0 1,-1 0 0,20 0-1,0 0 3,0 0-2,0-19-1,-1 19 4,-18 0-6,-1 0 4,40 0-2,-40 0 1,20 0 1,-20 0-1,1 0 6</inkml:trace>
    </iact:actionData>
  </iact:action>
  <iact:action type="add" startTime="151405">
    <iact:property name="dataType"/>
    <iact:actionData xml:id="d23">
      <inkml:trace xmlns:inkml="http://www.w3.org/2003/InkML" xml:id="stk23" contextRef="#ctx0" brushRef="#br0">10261 6668 0,'39'0'86,"0"0"-76,0 0-3,0 0 0,19 0 0,0-20 1,59 20 0,-20-19-1,0-1 1,-19 1 0,0 19 1,38-19-2,-57-1 2,-21 1-2,1-1 1,20 20-1,-20-19 4,-1 19-5,1 0 2,0-20 0,19 20 0,1-19 0,-1 19 1,0 0-2,-19 0 1,0 0 0,19 0 0,-19 0 0,0 0-1,0-20 2,-20 20 2,1 0-8,-1-19 6,1 19 14,-1 0-7,1 0-1,-1 0-6,0 0 7,1 0 1,19-19-10,-20 19 2,1 0-1,18 0 0,-18 0 7</inkml:trace>
    </iact:actionData>
  </iact:action>
  <iact:action type="add" startTime="185169">
    <iact:property name="dataType"/>
    <iact:actionData xml:id="d24">
      <inkml:trace xmlns:inkml="http://www.w3.org/2003/InkML" xml:id="stk24" contextRef="#ctx0" brushRef="#br0">4703 11041 0,'0'0'1,"20"0"3,-1 0 5,0-19 0,1 19 5,19 0-6</inkml:trace>
    </iact:actionData>
  </iact:action>
  <iact:action type="add" startTime="186199">
    <iact:property name="dataType"/>
    <iact:actionData xml:id="d25">
      <inkml:trace xmlns:inkml="http://www.w3.org/2003/InkML" xml:id="stk25" contextRef="#ctx0" brushRef="#br0">6821 10905 0,'-19'0'170,"0"20"-162,-1-1 9,-19-19-8,20 0-3,-1 0 2,20 20 0,-19-1 0,-20-19 8,0 20-8,20-20 0,-20 19 0,0-19 0,20 19 3,-1-19-6,1 0 5,-1 0 0,1 0-6,-1 0 5,1 0 0,0 0-3,-20 0 2,0 0-2,0 0 2,-19 0 2,19 0-2,19 0 7,1 0-7,0 0-1,-1 0 2,1 0 5,-20 0 3,19 0-1,-19 0 0,39-19-8,-19 19 1,0 0 6,-1-19 1,1 19-6,-1-20 4,1 1 2,19-1-9,-20 20 1,1-19-1,0-1 10,-1-19-2,20 20-7,-19 0 0,-1-20 0,20 19 1,-19 1-2,-1-20 1,20 20 0,0-1 0,-19 20 0,19-19 0,-19-1 2,-1 1 4,20-1-6,0 1-1,0-1 2,0 1 1,0 0-4,0-1 1,0 1 0,0-20 2,0 19 5,0 1-4,0 0-2,0-1 8,0 1-9,0-1 7,0 1-12,0-1 14,0 1 0,0-1-9,0 1 9,20 19-5,-20-19-6,19 19 4,-19-20 7,19 20-6,-19-19-4,20-1 2,-1 1 8,1-1-11,-20 1 3,19 19 1,-19-20-1,20 1 18,-20 0 20,19 19-36,0-20-4,1 20 18,-1-19-16,1 19 0,135-39 21,-116 19-25,19 20 3,-19 0 1,0 0-1,-19 0 1,-1 0 7,0 0 1,1 0-6,-1 0 4,20 0-3,0 0-6,-20 0 3,20 0 4,0 0-8,0 0 4,19 0 0,-19 0 1,0 0-1,0 0-1,-20 0 1,1 0 0,-1 39 182,1 0-182,-1 0 0,-19 0 1,20 19-1,-20-19 0,19-19-1,-19 18 2,19-18 0,1 19 1,-20-20 1,0 20-7,19-19 8,1 18-8,-20-18 3,0 38-3,19-19 6,-19 0-4,0-20 5,20 20-6,-20 0 4,0 0-2,0 0 2,0 0-1,0 0 0,0-1 1,0-18-4,0 19 11,0-20 0,-20-19-5,20 20-5,0-1 10,0 1-4,-19-20-6,19 19 87,-20-19-86,1 19 2,-1 1 3,-38-20-9,19 19 6,20 1-1,-20-20-1,20 19 1</inkml:trace>
    </iact:actionData>
  </iact:action>
  <iact:action type="add" startTime="200162">
    <iact:property name="dataType"/>
    <iact:actionData xml:id="d26">
      <inkml:trace xmlns:inkml="http://www.w3.org/2003/InkML" xml:id="stk26" contextRef="#ctx0" brushRef="#br0">13584 11858 0,'0'0'1,"59"-20"89,38 1-84,-19 0 3,-1-1-2,21 1 2,-1-1-3,-20 20 4,21 0-1,-1-19-2,0 19 2,-39 0-2,1 0 0,-1 0 3,-19 0-4,19 0 2,20-20 0,19 1 10,-78-1-6,1 20-10,19 0 6,-20 0 2,1 0-5,-1 0 11,20 0-9,-20-19 1,20 19 0,19 0 0,-19 0 0,20-19 0,-40 19 10,0 0 62,20 0-74,0-20 2,-19 20 0,-59 0 64,19 0-57,1 0-6,-1 0-3</inkml:trace>
    </iact:actionData>
  </iact:action>
  <iact:action type="add" startTime="201229">
    <iact:property name="dataType"/>
    <iact:actionData xml:id="d27">
      <inkml:trace xmlns:inkml="http://www.w3.org/2003/InkML" xml:id="stk27" contextRef="#ctx0" brushRef="#br0">13235 10886 0,'0'-20'47,"0"1"-42,38 19 4,21-19-2,38 19 0,58 0 2,20-20-1,0 20 0,-39 0 1,-39 20-1,1-20-1,-40 19 1,-19-19 18,39 0-25,-20 0 10,-19 0-7,19 19 2,0-19 2,1 0 1,-1 20-2,0-20 0,-19 0 3,19 19-1,-38-19 84,-1 0-77,1 0-3,-1 0 21,1 0-19,38 20-5,-19-1-2,-20-19 2,1 0-5</inkml:trace>
    </iact:actionData>
  </iact:action>
  <iact:action type="add" startTime="203916">
    <iact:property name="dataType"/>
    <iact:actionData xml:id="d28">
      <inkml:trace xmlns:inkml="http://www.w3.org/2003/InkML" xml:id="stk28" contextRef="#ctx0" brushRef="#br0">4684 11080 0,'19'-19'149,"1"19"-136,-20-20-9,19 20 4,20-19-1,0 0-1,0-1 2,19 20 0,0 0 1,-38 0-2,38 0 1,-39 0 1,20 0-2,-19 0 2,19 0 0,-1 0-4,-18 0 6,-1 0-4,20 0 2,0-19-2,0 19 3,0 0-6,0 0 5,0 0-1,-1 0 4,-18 0-8,-1 0 12,1 0-8,-1 0 14,1 0-13</inkml:trace>
    </iact:actionData>
  </iact:action>
  <iact:action type="add" startTime="205645">
    <iact:property name="dataType"/>
    <iact:actionData xml:id="d29">
      <inkml:trace xmlns:inkml="http://www.w3.org/2003/InkML" xml:id="stk29" contextRef="#ctx0" brushRef="#br0">4276 10983 0,'-20'0'39,"-38"0"-18,19 0-14,-39 0 1,1-19 3,-59-1-5,19 1 4,59-1-5,-20 1 3,20-1 0,-1 20 2,1 0-4,0 0 5,19 0-7,0-19 5,19 0 6,1 19-7,19-20 0,-19 20 0,19-39-1,-39 39 3,39-39-2,-20 20 1,1-20-2,-1 20 0,20-40 3,-19 20-1,0 1-2,19-1 0,-20 0 3,1-39-4,-1 39 1,20-19 1,0 19 0,-19-19 1,-1-1-2,1 20 1,0-19 0,19 0-1,-20 19 0,1 20 2,19-1-2,0 1 9,0-1 1,0 1-3,0-1 4,19 1-1,1 19-8,-1-20-2,20 1-1,58 0 1,20 19 4,38 0-5,1 0 3,-1 19-1,20 20-1,-39-39 1,39 39-1,-78-39 3,-39 0-1,-19 19-3,0-19 2,-39 20-2,20 38 186,-20 20-184,19-1 0,0 40 2,1-39-6,-20 19 4,19-39 2,1 20-2,-1-20-2,1 1 1,-20-20 2,0 0 3,19-20 2,-19 0-8,0 1 9,-136-20 129,-97 0-137,0 0 1,38-20 0,98 20 0,39 0 0,38 0 1,20-19 71,0 0-65,20 19-7</inkml:trace>
    </iact:actionData>
  </iact:action>
  <iact:action type="add" startTime="208072">
    <iact:property name="dataType"/>
    <iact:actionData xml:id="d30">
      <inkml:trace xmlns:inkml="http://www.w3.org/2003/InkML" xml:id="stk30" contextRef="#ctx0" brushRef="#br0">9931 10808 0,'78'0'89,"38"-19"-80,1-1-1,-20 20 0,-39 0-1,1-19 1,-1 19 1,0 0-1,-19 0 0,0 0-1,-20 0 2,1 0 7</inkml:trace>
    </iact:actionData>
  </iact:action>
  <iact:action type="add" startTime="210559">
    <iact:property name="dataType"/>
    <iact:actionData xml:id="d31">
      <inkml:trace xmlns:inkml="http://www.w3.org/2003/InkML" xml:id="stk31" contextRef="#ctx0" brushRef="#br0">9931 11819 0,'19'-19'101,"20"-1"-93,19 20 0,40 0 0,18 0-1,-38 0 2,0 0-3,-20 0 4,0 0-3,1 20 0,-1-20 0,-39 0 1,1 0 8,-1 0 2,1 0-11,-1 0 10,20 0 125</inkml:trace>
    </iact:actionData>
  </iact:action>
  <iact:action type="add" startTime="214317">
    <iact:property name="dataType"/>
    <iact:actionData xml:id="d32">
      <inkml:trace xmlns:inkml="http://www.w3.org/2003/InkML" xml:id="stk32" contextRef="#ctx0" brushRef="#br0">10689 10789 0,'0'-20'76,"19"1"-68,20 19 2,0 0-3,58 0 0,20 19-1,-40-19 2,1 0 4,-20 20-7,1-20 2,-20 19 1,0-19 0,-20 0 1,0 0-2,20 0 1,-19 0 0,-1 0 1,1 0 0,18 0-3,1 0 5,0 0-7,-19 0 6,18 0-2</inkml:trace>
    </iact:actionData>
  </iact:action>
  <iact:action type="add" startTime="215551">
    <iact:property name="dataType"/>
    <iact:actionData xml:id="d33">
      <inkml:trace xmlns:inkml="http://www.w3.org/2003/InkML" xml:id="stk33" contextRef="#ctx0" brushRef="#br0">10825 11800 0,'0'-20'70,"58"1"-62,-19 19 1,0-20-2,0 20 1,19 0 1,0 0-2,1 0 0,18 0 3,-18 0-3,-1 0 1,0 0 0,-19 0-2,-19 0 2,-1 0 7,0 0 59,1-19-49,19-1 115</inkml:trace>
    </iact:actionData>
  </iact:action>
  <iact:action type="add" startTime="217249">
    <iact:property name="dataType"/>
    <iact:actionData xml:id="d34">
      <inkml:trace xmlns:inkml="http://www.w3.org/2003/InkML" xml:id="stk34" contextRef="#ctx0" brushRef="#br0">15120 10983 0,'19'0'77,"20"0"-68,-20-19 1,20-1-6,-19 20 3,-1-19 2,20-1 5,-20 20-11,20 0 9,0 0-9,-19-19 7,-1 19-4,1 0 2</inkml:trace>
    </iact:actionData>
  </iact:action>
  <iact:action type="add" startTime="218094">
    <iact:property name="dataType"/>
    <iact:actionData xml:id="d35">
      <inkml:trace xmlns:inkml="http://www.w3.org/2003/InkML" xml:id="stk35" contextRef="#ctx0" brushRef="#br0">15314 11702 0,'19'0'56,"1"0"-41,-1 0-7,20 0 0,0 0 0,19 0 1,-19 0-1,20 0-1,-40 0 2</inkml:trace>
    </iact:actionData>
  </iact:action>
  <iact:action type="add" startTime="226948">
    <iact:property name="dataType"/>
    <iact:actionData xml:id="d36">
      <inkml:trace xmlns:inkml="http://www.w3.org/2003/InkML" xml:id="stk36" contextRef="#ctx0" brushRef="#br0">5694 4840 0,'20'0'113,"-1"0"-108,20 0 3,-20 0 2,1-19-3,38 19 0,-19 0 6,78 0 3,-20 0 1,-58 0-1,0 0 0,-20 0 105</inkml:trace>
    </iact:actionData>
  </iact:action>
  <iact:action type="add" startTime="227997">
    <iact:property name="dataType"/>
    <iact:actionData xml:id="d37">
      <inkml:trace xmlns:inkml="http://www.w3.org/2003/InkML" xml:id="stk37" contextRef="#ctx0" brushRef="#br0">6064 7815 0,'19'0'134,"20"0"-127,19 0-1,39 0 3,59 0-1,-40 0 0,20 0 2,-38 0-4,18 0 3,-58 0-2,1 19 1</inkml:trace>
    </iact:actionData>
  </iact:action>
  <iact:action type="add" startTime="231349">
    <iact:property name="dataType"/>
    <iact:actionData xml:id="d38">
      <inkml:trace xmlns:inkml="http://www.w3.org/2003/InkML" xml:id="stk38" contextRef="#ctx0" brushRef="#br0">4742 4957 0,'0'-19'133,"19"-1"-108,20 1-15,20 19-5,-1 0 3,0-20-1,59 20 0,-59 0 2,-19 0 0,-20 0 6,1 0-11</inkml:trace>
    </iact:actionData>
  </iact:action>
  <iact:action type="add" startTime="232388">
    <iact:property name="dataType"/>
    <iact:actionData xml:id="d39">
      <inkml:trace xmlns:inkml="http://www.w3.org/2003/InkML" xml:id="stk39" contextRef="#ctx0" brushRef="#br0">7113 4860 0,'0'-20'166,"39"20"-159,0 0 1,0 0 0,-1 0 1,1 0-4,20 0 2,-21 0 2,1 20 0,-19-20-2,19 0 0,-20 0 2,20 0 6,0 0-7,0 0 1,0 19-2,-1 1 2,1-20 0,-19 0-2,-1 0 9,1 0-8,-1 0 17,0 0-10,1 0 1,-1 0-6,1 0 3</inkml:trace>
    </iact:actionData>
  </iact:action>
  <iact:action type="add" startTime="239019">
    <iact:property name="dataType"/>
    <iact:actionData xml:id="d40">
      <inkml:trace xmlns:inkml="http://www.w3.org/2003/InkML" xml:id="stk40" contextRef="#ctx0" brushRef="#br0">3984 4724 0,'-19'19'147,"-1"-19"-141,-19 20 12,-19-1-12,19-19 1,-19 20 1,0-20 1,19 19-1,0 0-1,0-19 0,0 0 2,0 0 1,0 20-3,20-20 9,0 0-6,-1 19 19,1-19 40,-1 0-58,1 0-5,-1-19 9,20-1-7,-19 20 1,19-19-2,-20 0 1,1-1 0,19 1 0,-19-20 0,-1 0 0,20 0 0,0-19 0,0 19 0,0 0 1,0 0-1,0 0-1,0 0 1,0 0 1,20-19-1,-20 19 1,19 20 0,0-20-2,-19 20 1,0-1 5,0 1-4,20 19 5,-1 0 34,-19-20-22,20 20-18,-1 0 6,-19-19-5,20 19 0,-1-20-3,1 1 4,-1-1 5,0 20-6,1 0 8,-20-19-4,19 19 1,1 0 2,19-19 1,-1-1-5,1 20-8,0 0 3,19 0 2,-19-19 2,20 19-7,-20 0 5,-20 0 8,-19-20-11,19 20 2,1 0 1,-1 0 39,1 0-41,19 20 10,-20-1-3,0-19 2,1 20-8,-1-20 0,1 19 2,19 0-3,19 1-1,-19-20 2,0 19 3,-20 1-6,0-20 12,-19 19 94,0 1-103,0-1-1,0 20 1,-19 0 1,19 0-3,0-20 3,0 20-2,-19-20 3,19 1-4,-20 19 5,20-20-4,0 1 1,-19-1 1,-1 1 6,20-1 0,0 0-8,-19-19 5,19 20-6,0-1 9,-20-19-8,20 20 3,0-1-4,-19-19 13,19 20-14,-19-20 42,19 19-21,-20-19-12,20 20-3,-19-1-5,-1 0 9,1-19-7,-20 20-1,20-1 2,-1-19 0,-19 20 6,20-20-6,19 19-2</inkml:trace>
    </iact:actionData>
  </iact:action>
  <iact:action type="add" startTime="255347">
    <iact:property name="dataType"/>
    <iact:actionData xml:id="d41">
      <inkml:trace xmlns:inkml="http://www.w3.org/2003/InkML" xml:id="stk41" contextRef="#ctx0" brushRef="#br0">4703 5035 0,'-19'-20'172,"19"-18"-164,-20-21 0,1 1 0,-1 0 4,20 19-9,-19-20 4,19 21 1,-19-1-1,19 19 8,-20 1-13,20-1 7,0 1 0,0-1-4,0 1 5,0 0-4,0-1 2,0-19 10,0 20-4,0-20-5,0 19-2,0 1 2,0 0 7,0-1-9,0 1 9,0-1-7,0 1-1,0-1 7,20 20-8,-20-19 0,0 0 1,19-1 9,-19 1-9,0-1 1,0-19-3,0 20 4,0-20-4,0 0 3,0 20-2,0-1 3,0 1 4,0-1-5,0 1 16,19 0 79,1 19-99,-1 0 2,20-20 2,0 20-2,0 0 2,0 0-2,-20 0 6,20 0-7,-19 0 2,-1 0 5,0 0-4,1 0 7,-1 0-1,20 0 2,-19 0-8,18 0-1,1 20 0,0-20-3,19 19 2,-38-19 1,19 0 2,-20 19-4,1-19 11,-20 20-1,19 19 198,0 19-205,1 0-3,-1 20 5,1-39-1,-20 0-7,19 19 10,-19-19-10,0 0 8,0 0-4,0 0 2,20 0-4,-20-20 6,0 0-3,0 1 0,0-1-2,0 1 10,19-1-1,-19 1-5,0-1-6,0 1 13,0 18-9,0-18-1,0 19 9,0 0-13,0-1 5,0-18 7,0-1 1,0 1 6,0-1-13,-19-19 221,-20 0-217,0 0-10,19 0 5,1 0 0,0 0 0,-1 0 0,1 0 0,-1 0 7</inkml:trace>
    </iact:actionData>
  </iact:action>
  <iact:action type="add" startTime="274737">
    <iact:property name="dataType"/>
    <iact:actionData xml:id="d42">
      <inkml:trace xmlns:inkml="http://www.w3.org/2003/InkML" xml:id="stk42" contextRef="#ctx0" brushRef="#br0">5228 4024 0,'0'-19'212,"0"-1"-109,19 1-96,-19-1 26,20 20-9,-1-19 85,1-1-93,-20 1-8,19 19 1,-19-19-2,19 19 8,1 0-5,-20-20 1,19 1 50,-19-1-54,20 20 0,-20-19 2,19 19 0,-19-20-3,20 20 4,-20-19 4,19-1-7,1 20 9,-1-19-5,0 0 3,1 19 0,-1-20 6,-19 1-12,20 19-3,-1 0 10,1-20 2,-1 20-2,-19-19 3,19 19-11,1 0 1,-1-20 23,1 1-20,-1 19 1,1 0 4,-1-19 0,0 19 0,1 0-9,-1 0 10,20-20 0,-19 20-1,-1 0-8,0 0 7,1 0-8,-1 0 25,1 0-7,-1 0-11,1 0-6,-1 0 7,1 0-6,18 0 7,-18 0 0,-1 0 0,1 0-5,-1 0 1,1 0 13,-1 0 36,0 0-44,1 0 0,-1 0-2,1 0 1,-1 0 9,1 0-17,-1 0 6,0 0 2,1 0 0,-1 20-7,1-20 7,-1 0 1,-19 19-10,20-19 3,-1 19-5,1-19 11,-1 20-2,0-20 10,-19 19-16,20-19 0,-1 0 34,1 20-26,-1-1 8,1 1-7,-1-20 4,-19 19-12,0 0 14,19-19-15,-19 20-2,20-1 6,-1-19-6,-19 20 11,20-20-12,-20 19 28,19-19-25,-19 20 10,20-1-5,-1-19-5,-19 20 1,19-1 8,-19 0 7,20-19-12,-20 20 29,19-20-25,-19 19-7</inkml:trace>
    </iact:actionData>
  </iact:action>
  <iact:action type="add" startTime="277183">
    <iact:property name="dataType"/>
    <iact:actionData xml:id="d43">
      <inkml:trace xmlns:inkml="http://www.w3.org/2003/InkML" xml:id="stk43" contextRef="#ctx0" brushRef="#br0">6608 3946 0,'19'20'199,"1"-1"-191,18-19 5,-18 20-3,-1-20-2,1 19 8,-1-19 254,1 0-262,-1 0-1,-19-19 2,19 19 0,1-20 0,-1 1 0,1-1 2,-20 1-2,19-1-3,-19 1 12,0 0-3,0-1 1,20 20-8,-20-19 16,0-1-17,19 1 9,-19-1 0,0 1 1,0-1-10,0 1 17,19 19 71</inkml:trace>
    </iact:actionData>
  </iact:action>
  <iact:action type="add" startTime="285540">
    <iact:property name="dataType"/>
    <iact:actionData xml:id="d44">
      <inkml:trace xmlns:inkml="http://www.w3.org/2003/InkML" xml:id="stk44" contextRef="#ctx0" brushRef="#br0">11913 4860 0,'20'-20'63,"-1"20"-57,0-19 5,1 0-7,-1 19 6,1-20-3,-1 20 7,-19-19-11,39 19 5,19 0 0,-19 0-2,0 19 2,0-19 3,0 20-3,19-1 1,0 0-5,20-19 5,-39 0-2,19 0 6,1 0-11,-1 20 6,0-20 1,1 0-3,-1 0 2,0 0 3,-19 0-5,19 0 2,-19 19-1,0-19 4,19 0-6,1 0 6,-1 0-6,-19 20 6,19-20-5,-19 0 1,19 0 1,-19 0 0,-19 0 3,-1 0-5,20 0 1,0 0 2,0 0 7,-1 0-8,1 0 0,-19 0 5,-1 0 4,1 0-8,-1 0 14,20 0-7,-20 0-7,20-20-2,0 20 0,0 0 2,0 0 0,0-19-2,-20-1 9,1 20-8,-1-19 15,0 19-6,1 0 5,-20-19-13,0-1 5,19 20 2,1 0 1,-1 0 71,1-19-79,18 19-3,1 0 2,0 0 0,20 0 0,-21 0 2,21 0-3,-20 0 1,-20 0 5</inkml:trace>
    </iact:actionData>
  </iact:action>
  <iact:action type="add" startTime="292468">
    <iact:property name="dataType"/>
    <iact:actionData xml:id="d45">
      <inkml:trace xmlns:inkml="http://www.w3.org/2003/InkML" xml:id="stk45" contextRef="#ctx0" brushRef="#br0">6491 4918 0,'0'-19'196,"0"-1"-190,20 20 3,-1-19 7,0 19 1,1-20-3,-1 20 66,1-19-53,-1 0-20,1 19-1,-1 0 12,0 0-14,1 0 12,-1-20 67,1 20-73,-1 0-5,1 0 5,-1 0 6</inkml:trace>
    </iact:actionData>
  </iact:action>
  <iact:action type="add" startTime="298881">
    <iact:property name="dataType"/>
    <iact:actionData xml:id="d46">
      <inkml:trace xmlns:inkml="http://www.w3.org/2003/InkML" xml:id="stk46" contextRef="#ctx0" brushRef="#br0">15236 4802 0,'20'0'189,"-1"0"-173,1 0 0,-1-20-9,0 20 9,-19-19-8,20 19 8,-1 0 0,-19-20-7,39 20 3,-19 0-3,-1 0-1,1 0 0,18 0 2,-18 0-2,19 0-2,0 0 1,-20 0 3,39 0-2,-19 0-2,-19 0 11,-1 0-10,0 0 1,1 0 9,-1 0-7,20 0 6,0 0-8,-20 0-1,20 0 2,-19 0-4,-1 0 3,1 0 0,-1 0 16,1 0-1,-1 0-7,0 0-1,1 0-6,19 0-1,-20 0-1,1 0 2,18 0 0,1 0 0,0 0-2,0 0 1,0 0 7,0 0-8,0 0 3,-1 0-2,1 0 0,-19 0-2,19 0 1,0 0 2,-1 0 1,1 0-4,-19 0 0,-1 0 2,20 0 0,-20 0 2,20 0 8,0 0-16,-19 0 2,-1 0 5,0 0-3,1 0 19,-1 0-2,1 0-16,-1 0 16,1 0-13,-1 0 10,1 0-15,-1 0 1,20 0 3,0 0-2,-20 0 0,20 0 2,0 0-3,-20 0 4,1 0-3,-1 0 9</inkml:trace>
    </iact:actionData>
  </iact:action>
  <iact:action type="add" startTime="310393">
    <iact:property name="dataType"/>
    <iact:actionData xml:id="d47">
      <inkml:trace xmlns:inkml="http://www.w3.org/2003/InkML" xml:id="stk47" contextRef="#ctx0" brushRef="#br0">15353 4763 0,'-20'-20'174,"-18"-38"-169,18-20 2,-19 20 1,0-20 0,20 0 0,19 20 3,-19 0-4,-1 19 1,20 19 0,-19-18-2,-1-1-1,20 19 13,0 1-10,0-1 11,0 1 89,0-1-93,20 1-6,-1 0 7,1 19-7,18-20-2,1 1 2,0 19-5,19-20 7,1 1-5,19-1 4,38 20-4,-19-19 5,20 19-6,-59 0 5,0 0-4,1 0 3,-1 0-1,0 19-2,1 1 3,-1-20-2,0 0 3,39 0-2,20 19-1,-20 1 0,-19-1 3,-20 1-4,1-1 6,-21-19-8,-18 0 4,19 19 2,-20-19-3,20 0 1,-20 20-3,20-20 7,-19 0-8,19 0 4,-20 0 1,1 0 7,-1 0 72,20 0-64,-20 0-8,1 0-6,-1 19-2,1-19-3,-20 20 4,0-1 126,19 20-127,-19-19 0,0 18 1,0-18-3,0 19 1,19 19 2,-19-39-1,0 20 0,0 0-1,0 0 2,0 0-2,0-20-1,0 1 2,0-1 10,0 1 69,0-1-62,0 1-11</inkml:trace>
    </iact:actionData>
  </iact:action>
  <iact:action type="add" startTime="312256">
    <iact:property name="dataType"/>
    <iact:actionData xml:id="d48">
      <inkml:trace xmlns:inkml="http://www.w3.org/2003/InkML" xml:id="stk48" contextRef="#ctx0" brushRef="#br0">15120 4043 0,'-20'0'93,"-19"-19"-79,-19 0-7,19 19-1,-19-20 4,0 1-3,-1-1 1,1 20 1,0-19-3,19-1 2,0 1 0,0 19 0,0 0 1,0 0-1,-19 0 0,19 0 2,0 0 4,0 0-5,1 0 0,-21 0-1,20 19-2,1-19 10,18 0 1,20 20-10,0-1 10,-19-19-9,-1 0 12,1 0-12,19 20 2,-20-20-4,20 19 3,-19-19 0,19 20-2,-19-1 8,-1-19-13,20 19 4,-19 1 4,19-1 5,-20 1-8,20-1 3,-19 1-3,-1-1 0,20 1 10,-19-20-10,19 19 1</inkml:trace>
    </iact:actionData>
  </iact:action>
  <iact:action type="add" startTime="313016">
    <iact:property name="dataType"/>
    <iact:actionData xml:id="d49">
      <inkml:trace xmlns:inkml="http://www.w3.org/2003/InkML" xml:id="stk49" contextRef="#ctx0" brushRef="#br0">13798 4043 0,'0'20'106,"0"19"-98,0-20 1,0 1-2,0-1 11,20-19-11,-20 20 1,0-1 1,0 0 6,19-19-7,-19 20 7,19-20 121,1 0-121,-20 19-7,19-19 0,1 0 0,-1 0 7,1 0 2,19 0-8,-1-19-2,-18-1-2,38 1 3,-38 0 1,-1-1-1,0 1 11,1 19 2,-20-20-5,19 20 10,1-19-21,-20-1 4,19 20 0</inkml:trace>
    </iact:actionData>
  </iact:action>
  <iact:action type="add" startTime="328773">
    <iact:property name="dataType"/>
    <iact:actionData xml:id="d50">
      <inkml:trace xmlns:inkml="http://www.w3.org/2003/InkML" xml:id="stk50" contextRef="#ctx0" brushRef="#br0">4528 4860 0,'20'0'120,"-1"0"-105,20 0-8,0 0 1,19 0 2,0 0-5,-19 0 3,0 0 1,0 0 2,0 0-7,-20 0 8,20 0-3,0 0-5,-19 0 3,-1 0 2,20 0-2,0-20 9,-20 20 1,20 0-9,-20 0 0,20 0 7,-19 0 0,-1 0 17,1 0-16,-1-19-8,0 19 0,20-19-1,0 19 2,0 0-2,0 0 3,0 0-1,0-20-3,-20 20 2,20 0 0,-39-19 0,19 19 1,1 0 7,-1 0-10,1 0 3,-1 0-1,1 0 0,-1 0 0,20-20 6,-20 20-7,20 0 2,-19 0 0,18 0-2,1 0 0,-19 0 2,-1 0 2,1 0 10,-1 0-5,1 0-9,18 0 1,1 0 1,0 0 0,19 0-2,-19 0 1,0 0 0,0-19 2,0 19-4,0 0 2,0 0 0,0 0 0,-20 0 0,20 0 1,0 0-5,0 0 5,-1 0-1,-18 0 1,-1 0-2,1 0 9,-1 0 0,1 0 0,18 0-1,-18 0-5,19 0-4,-20 0 4,20 0-4,-20 0 4,1-20-4,19 20 5,-20 0 9,20-19-19,-19 19 15</inkml:trace>
    </iact:actionData>
  </iact:action>
  <iact:action type="add" startTime="337140">
    <iact:property name="dataType"/>
    <iact:actionData xml:id="d51">
      <inkml:trace xmlns:inkml="http://www.w3.org/2003/InkML" xml:id="stk51" contextRef="#ctx0" brushRef="#br0">15003 5832 0,'39'-20'116,"19"1"-108,1 19-2,-1-19 3,20 19 0,-1 0-1,40 19-2,0 20 3,-20-20 1,39 1-2,-20-1 0,-18-19-3,-40 20 3,0-20 0,20 0 2,-20 0-4,-19 0 2,39 0 0,-20 0 2,20 0-4,38 0 2,-38-20 1,-20 20-3,1 0 3,-1 0-2,0-19 1,1 19 1,-20-20 0,-1 20-4,1 0 3,20 0 2,-21 0-2,1-19 0,20 19 0,-21 0-1,1 0 0,-19 0 1,19 0 0,-20 0 0,20 0 0,0 0 8,-20 0-6,40 0-3,-21 0 0,1 0 3,0 0-4,0 0 4,0 0-3,19 0-2,0-20 7,1 1-8,-1 0 5,0 19 1,20 0-5,0-20 5,38 20-4,-18 0 3,18-19-2,-19-1 5,-38 1-7,-1-1 3,0 20 0,1 0 1,-40 0-2,20-19 2,-20 19-2,40 0 2,-21 0-2,1 0 0,0 0 2,20 0 0,-1 0-2,0 0 2,0 0-2,20 0-1,-20 0 4,1 0-4,-1 0 2,0-20 1,-19 20-3,39-19 5,-39 19-5,0 0 2,0 0 0,-1 0 1,1-19-2,0 19 2,19 0-1,-19 0-1,0 0 2,0 0-2,0-20 1,0 20-1,0 0 4,19 0-6,-19 0 3,0 0 0,19 0 1,-19 0-1,0 0 1,0 0-2,0 0 0,-20 0-1,20 0 3,-20 0-2,1 0 10</inkml:trace>
    </iact:actionData>
  </iact:action>
  <iact:action type="add" startTime="341000">
    <iact:property name="dataType"/>
    <iact:actionData xml:id="d52">
      <inkml:trace xmlns:inkml="http://www.w3.org/2003/InkML" xml:id="stk52" contextRef="#ctx0" brushRef="#br0">13215 6823 0,'20'0'184,"-1"0"-157,-19-19-20,19 19 11,20 0-2,-19 0-10,-1 0 4,1 0-4,-1 0 4,1 0 0,-1 0 5,0 0-12,1 0 5,-1 0 0,1 0 3,-1 0-4,-19-20 3,20 20-4,-1 0 9,20-19 1,-20 19-9,1-20 5,19 20-6,-20 0 0,0 0 3,1 0 6,-20-19-6,19 19-1,20 0 8,-39-19-7,20 19-2,18 0 0,-18 0 3,-1 0-4,1 0 0,19 0 3,-20 0-1,1 0 2,-1 0-5,20 0 11,-20 0 1,1 0-8,-1 0 7,1 0-10,-1 0 10,0 0 3,1 0-5,-1 0-5,1 0-2,-1 0 1,1 0 0,-1 0 8,0 0-8,1 0 0,-1 0 6,1 0-5,-1 0 7,1 0-9,-1 0 10,1 0-2,-1 0 8,0 0-14,1 0 8,-1 0-2,1 0 1,-1 0-9,1 0 2,18 0 0,1 0-3,-19 0 3,19 0-1,-1 0 0,1 0-3,0 0 8,0 0-10,0 0 6,0 0 1,0 0-5,19 0 3,-19 0 3,0 19-6,0-19 3,-1 19 1,1-19-1,20 20 2,-40-20-3,0 19-1,1-19 2,-1 0 65,20 0-56,0 0-13,0 0 5,0 20-1,0-20-1,0 0 1,19 19 2,-19-19-2,19 20-1,0-20 0,-19 19 4,0-19-5,0 0 1,0 20 1,0-20 1,-20 0-2,1 0 1,-1 0 137</inkml:trace>
    </iact:actionData>
  </iact:action>
  <iact:action type="add" startTime="344623">
    <iact:property name="dataType"/>
    <iact:actionData xml:id="d53">
      <inkml:trace xmlns:inkml="http://www.w3.org/2003/InkML" xml:id="stk53" contextRef="#ctx0" brushRef="#br0">9523 5793 0,'0'-19'76,"19"19"-68,1-20 0,18 1-1,1 19 2,0-20-1,20 1 0,-21-1 0,1 20-1,20 0 2,-1 0-1,0 0-1,0 0 0,20 0 2,-19 0-3,-1 0 4,-19 0-4,19 0 4,0 0-4,1 0 2,-1 0 0,-39 0 0,20 0 0,-58 20 145</inkml:trace>
    </iact:actionData>
  </iact:action>
  <iact:action type="add" startTime="345532">
    <iact:property name="dataType"/>
    <iact:actionData xml:id="d54">
      <inkml:trace xmlns:inkml="http://www.w3.org/2003/InkML" xml:id="stk54" contextRef="#ctx0" brushRef="#br0">9581 6648 0,'39'-19'116,"19"19"-107,1 0 0,18 0-3,20 0 4,-19-20-3,39 20 3,-59 0-4,-19 0 4,-20-19-2,20 0 0,-19 19 6,-1 0 27,-19-20-35,20 20 2,-1 0 0,0 0 0,1 0 18,-1-19 20,-19-1-37</inkml:trace>
    </iact:actionData>
  </iact:action>
  <iact:action type="add" startTime="353597">
    <iact:property name="dataType"/>
    <iact:actionData xml:id="d55">
      <inkml:trace xmlns:inkml="http://www.w3.org/2003/InkML" xml:id="stk55" contextRef="#ctx0" brushRef="#br0">4684 8106 0,'39'0'44,"-1"0"-37,1 0 1,0 0 0,0 0 1,0 0 0,19 0-1,-19 0-1,0 0 2,-20 0-2,1 0 2,-1 0 14</inkml:trace>
    </iact:actionData>
  </iact:action>
  <iact:action type="add" startTime="354490">
    <iact:property name="dataType"/>
    <iact:actionData xml:id="d56">
      <inkml:trace xmlns:inkml="http://www.w3.org/2003/InkML" xml:id="stk56" contextRef="#ctx0" brushRef="#br0">7366 7990 0,'38'0'48,"21"0"-42,57 0 4,-18 0-4,18-20 4,-19 20-4,39 0 2,-38 0 6,-1 0-9,-39 0 0,-39 0 14</inkml:trace>
    </iact:actionData>
  </iact:action>
  <iact:action type="add" startTime="358265">
    <iact:property name="dataType"/>
    <iact:actionData xml:id="d57">
      <inkml:trace xmlns:inkml="http://www.w3.org/2003/InkML" xml:id="stk57" contextRef="#ctx0" brushRef="#br0">4917 7095 0,'0'-19'182,"0"-1"-176,0 1 13,0 0-6,19 19-6,1-20 2,-20 1 1,19-1-1,-19 1-4,20-1 2,-1 1 11,1 0-12,-1-1 3,0 1-1,1-1-1,19-19 2,0 20-2,-1-1 1,1 1-1,0 0 3,19 19-2,-19-20-2,0 1 3,0-1-3,0 20 22,58-39-26,-58 39 5,19-19 0,-19 0 0,19-1-2,1 1 4,-1 19-1,20-20 0,0 1-1,-20-1 4,0 20-1,-19 0-3,0-19-2,0 19 2,-20-20 9,1 20 8,-1 0-17,0 0 2,1 0-2,-1 0 0,20 0 2,20-19 0,-21 19-2,1 0 0,0 0 2,-19 0-2,18 0 2,-18 0 7,-1 0 0,20 0 0,-19 19-7,18 1-1,1-20-2,0 19 3,-39 1-2,20-20 3,-20 19-2,19-19-2,0 20 4,1-1 4,-1 1-7,1-20 0,19 19 1,-20 0 0,1-19 0,-20 20 0,19-20 0,0 0 9,1 19-10,-1-19 10,-19 20-7,20-1-5,-1 1 12,1-1-7,-1 0-1,0 1-4,1-1 2,-1-19 4,1 20-6,-1-1 11,-19 1-7,20-20-1,-1 0 0</inkml:trace>
    </iact:actionData>
  </iact:action>
  <iact:action type="add" startTime="359771">
    <iact:property name="dataType"/>
    <iact:actionData xml:id="d58">
      <inkml:trace xmlns:inkml="http://www.w3.org/2003/InkML" xml:id="stk58" contextRef="#ctx0" brushRef="#br0">7171 6959 0,'20'0'70,"-1"0"-63,1 0 1,-1 0 2,20 0-3,-20 20 1,1-20 1,38 19-1,-39 1-1,1-1-2,38-19 4,-38 19 1,-1 1-4,1-20 2,-20 19 1,19-19-2,0 0 1,1 0 8,-1 0-8,1 0-1,-1 0 12,-19-77 115,-19 18-129,-1 1 3,20 0 0,0-1 0,0 1 2,0 19-1,0 0-4,0 0 6,-19 20-3,19 0-3</inkml:trace>
    </iact:actionData>
  </iact:action>
  <iact:action type="add" startTime="364560">
    <iact:property name="dataType"/>
    <iact:actionData xml:id="d59">
      <inkml:trace xmlns:inkml="http://www.w3.org/2003/InkML" xml:id="stk59" contextRef="#ctx0" brushRef="#br0">12263 7756 0,'19'0'70,"20"0"-63,20 0 2,-1 0-3,0-19 4,39 19-4,-38 0 2,-1 0 20,59 0-27,-59 0 4,0 0 1,-19 0 1,19 0 2,1 0 0,-21 0-3,1 0 3,0 0-2,-19 0 0,18 0 2,-18 0-2,-1 0 10,1 0-9,-1 0 2,1-20-2,-1 20-3,20 0 4,19 0 0,-19 0-2,0 0 2,0 0 5,-20 0-5,1 0 8,-1 20-11,1-20 4,18 0 2,1 0-2,20 0-2,-40 0 0,20 0-2,0 0 4,0 0-2,0 0 1,-20 0-2,0 0 3,20 0-6,0 0 5,19 0-1,1 0 1,-20 0-1,19 0 1,0 0-4,1 0 4,-1 0 0,-19 0-3,0-20 2,-1 1 3,1 19-6,0 0 3,-19 0 2,18-19-2,-18 19-4,-1-20 7,1 20-6,19 0 3,-20-19 0,0 19 1,1 0-1,-1 0 0</inkml:trace>
    </iact:actionData>
  </iact:action>
  <iact:action type="add" startTime="367462">
    <iact:property name="dataType"/>
    <iact:actionData xml:id="d60">
      <inkml:trace xmlns:inkml="http://www.w3.org/2003/InkML" xml:id="stk60" contextRef="#ctx0" brushRef="#br0">15333 7873 0,'20'0'81,"-1"0"-74,20-20-2,0 1 3,0 0 5,0 19-11,0-20 5,0 1 0,-1 19 1,21-20 1,-1 20 4,0 0-11,1 0 8,-1 0-3,0 0 2,1 0-1,-1 0 1,0 0-2,0-19 2,-19 19-4,20-20 19,18 1-20,-38 19 0,19-19 7,-38-1-6,19 20 6,0 0-3,0 0-1,19-19-1,-19 19 3,0-20 2,-20 1-9,20 19 8,-20 0 4,1-20 34,-1 20-39,20-19 1,0 19-4,-20 0 3,20 0 7,-19 0-9,-1-20 2,1 20 5,-1 0 4,39 0-10,-38 0-1,19 0 2,-20 0 0,20 0-2,-20 0-1,1 0 9,-1 0 10,1 0-3,-1-19-4,0 19-2,1 0 7,-1 0-7,-19-19-7</inkml:trace>
    </iact:actionData>
  </iact:action>
  <iact:action type="add" startTime="376849">
    <iact:property name="dataType"/>
    <iact:actionData xml:id="d61">
      <inkml:trace xmlns:inkml="http://www.w3.org/2003/InkML" xml:id="stk61" contextRef="#ctx0" brushRef="#br0">14964 9856 0,'0'-20'133,"0"1"-126,20 19 2,-1-20-2,1 20 2,18-19-3,-18-1 0,19 1 5,19 19-4,0-19 0,1 19 3,18 0-3,1-20 0,19 20 1,59 0 0,19 0 1,19 0-3,-19 0 3,0 0-2,19 20 3,-19-1-2,19 0-2,-38 1 2,-40-1 1,-57-19-2,-40 0 1,1 0 126</inkml:trace>
    </iact:actionData>
  </iact:action>
  <iact:action type="add" startTime="377678">
    <iact:property name="dataType"/>
    <iact:actionData xml:id="d62">
      <inkml:trace xmlns:inkml="http://www.w3.org/2003/InkML" xml:id="stk62" contextRef="#ctx0" brushRef="#br0">18909 9720 0,'20'19'32,"19"-19"-18,-1 0-5,21 19-2,-1-19 3,117 0 12,-58 0-20,19-19 6,-59 0 0,-18-1 0,-1 1 0,0 19-2,1 0 2,-1 0 3,0 0-3,-19-20-2,19 20 1,20-19 1,-39-1 3,0 20-6,0-19 1,0 0 2,-1 19 2,21 0-3,-40 0 0,1-20 3,-1 20-2,20-19 1,-20 19-1,1 0-2,38-20 1,-39 20 3,1 0 4,-1-19-5,1 19 15,-1 0-8,1-20 0,-1 20-9,1 0 10,-1 0 93,-19-19-101</inkml:trace>
    </iact:actionData>
  </iact:action>
  <iact:action type="add" startTime="379176">
    <iact:property name="dataType"/>
    <iact:actionData xml:id="d63">
      <inkml:trace xmlns:inkml="http://www.w3.org/2003/InkML" xml:id="stk63" contextRef="#ctx0" brushRef="#br0">10145 9972 0,'19'0'80,"59"-19"-72,-20-1-1,20 20 2,19 0-1,39 0-2,20 0 3,-1 0 0,-19 0-3,0 0 2,-39 0 2,0 0-4,20 0 3,38 0-2,-18 0 3,-79 0-3,-19 0 2,-20 0-5,20 0 4</inkml:trace>
    </iact:actionData>
  </iact:action>
  <iact:action type="add" startTime="380194">
    <iact:property name="dataType"/>
    <iact:actionData xml:id="d64">
      <inkml:trace xmlns:inkml="http://www.w3.org/2003/InkML" xml:id="stk64" contextRef="#ctx0" brushRef="#br0">14090 8942 0,'0'0'1,"19"0"74,78 0-65,78 0-4,78 0 1,38 0 1,-19 0 0,1-19 1,-99 19-2,-76 0 2,-40 0-3</inkml:trace>
    </iact:actionData>
  </iact:action>
  <iact:action type="add" startTime="381075">
    <iact:property name="dataType"/>
    <iact:actionData xml:id="d65">
      <inkml:trace xmlns:inkml="http://www.w3.org/2003/InkML" xml:id="stk65" contextRef="#ctx0" brushRef="#br0">10378 9039 0,'19'-19'81,"1"-1"-70,57-19-3,-38 1-2,20 18 5,-1 20-5,39-19 3,20 19-1,38 0-3,1 0 3,38 0 0,-39 0 3,-57 0-3,-40 0 0,-19 0-1,0 19-1,-20 1 10,1-20-2,-1 0-4,0 0-1,20 19-4,0-19 7,0 0-6,0 0 2,0 0-2,-20 0 10</inkml:trace>
    </iact:actionData>
  </iact:action>
  <iact:action type="add" startTime="383854">
    <iact:property name="dataType"/>
    <iact:actionData xml:id="d66">
      <inkml:trace xmlns:inkml="http://www.w3.org/2003/InkML" xml:id="stk66" contextRef="#ctx0" brushRef="#br0">4859 12752 0,'19'0'56,"39"0"-46,195-39 6,-78 39-11,-20-19 3,-57 19 1,-40-20-4,-19 20 3,19-19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3">
    <iact:property name="dataType"/>
    <iact:actionData xml:id="d0">
      <inkml:trace xmlns:inkml="http://www.w3.org/2003/InkML" xml:id="stk0" contextRef="#ctx0" brushRef="#br0">4956 5171 0,'0'-20'79,"0"1"-63,39 19-11,-20-19 4,20-1 1,-20 20-3,20-19 0,-19-1-2,19 1 5,-1 19-3,21-20 2,-20 1-2,-1 19 2,1 0-2,0-19 0,20-1 2,-21 20-2,21-19 2,-20 19-2,19 0 2,-19-20-2,19 20 2,-19-19 0,19-1-3,-19 20 2,0 0 2,0-19-4,19 19 3,-19-20-1,19 1 0,-19 19-1,19 0 2,-19 0 0,0 0-3,0-19 0,0 19 3,0-20 1,0 20-4,19 0 1,-19-19 2,19 19-2,-19 0 2,0 0 1,0 0-4,19 0 3,-19 0-3,-20 0 4,1 0-3,19 0 0,-1 0 2,1-20-1,0 20-1,-19-19 4,38 19-4,-39 0 8,1 0-6,-1 0 9,1 0-14,-1 0 13,20 0-12,0 0 5,0 0-4,19 0 2,0 0 4,1 0-6,-20 0 0,-20 0 3,39 0-2,-19 0 1,0 0 4,0 0-8,0 19 4,0-19 0,19 20 2,0-20-4,-19 19 3,0 1 0,39-1-2,-20 0 3,0-19-4,1 0 2,38 20-1,-39-1 1,0-19 2,1 0-4,-1 0 3,0 0-3,1 20 2,-1-20-1,0 19 2,0-19 0,-19 20-3,0-20 2,0 0 0,0 0 0,0 0 0,-20 0 3,1 0-4,19 0-1,-20 0 2,0 0 2,1 0-3,-1 0 0,1 0 17</inkml:trace>
    </iact:actionData>
  </iact:action>
  <iact:action type="add" startTime="7254">
    <iact:property name="dataType"/>
    <iact:actionData xml:id="d1">
      <inkml:trace xmlns:inkml="http://www.w3.org/2003/InkML" xml:id="stk1" contextRef="#ctx0" brushRef="#br0">10786 7523 0,'19'-19'90,"1"-1"-75,-1 1-4,1 19-5,-20-20 5,19 20-4,1-19 0,-1-1 1,0 20-2,-19-19 2,20 19 2,-1-19-4,1 19 4,38-20-3,-19 20 0,19 0 2,0 0-1,1 20 0,-20-1-1,19-19 2,0 0-2,1 19 2,-21-19-2,21 20 0,-1-20 2,-19 0 2,0 0-8,0 0 6,0 0-2,-1 0 1,1 0 1,0 0-1,19 0-1,-19 0 1,0 0 2,0-20-3,0 20 0,0 0 2,19-19-2,-19 0 2,0 19-2,0 0 3,0 0-4,19-20 3,-19 20-2,19-19 1,0 19 0,-19-20 2,0 20-4,0 0 4,0-19-6,19 19 5,-19-20-2,0 1 1,0 19 0,0 0 1,-1 0-1,21 0 1,-1-20-1,-19 1-1,0 0 4,19 19-5,0-20 1,-19 20 2,0 0-3,19 0 2,-19 0 3,0 0-3,19 0-1,1 0 2,-1 0-4,-19 0 7,19 0-7,0 0 6,1 0-6,-1 0 2,-19 0-1,0 0 2,0 0 3,19 0-6,-39 0 3,20 0 0,0 0 1,0 0 1,19 0-5,1 0 3,-1 0 4,0 0-8,1 0 6,-1 0-4,0 0 4,0 0-3,-19 0 1,0 0 1,19 0-2,-19 0 0,0 0 2,0 0-2,0 0 2,0-19 0,19 19-2,0 0 0,-19 0 2,20 0-4,-1 0 3,0-20 0,1 20 0,-1 0 0,0 0 0,0 0 0,1 0 0,-1 0 4,0 0-5,1 0-2,-1 0 4,0 0-2,1 0 2,-1 0 0,0 20-1,0-1-2,1-19 3,-1 0-2,0 0 1,1 20 0,-21-20 1,21 0 1,-1 0-3,0 0 0,1 0 2,18 19-3,-18 0 0,57-19 4,-38 20-3,19-20 0,-19 0 2,19 0-2,0 0 2,-19 0-2,-20 0 2,40 0-2,-40 0 2,0 0-2,0 0 1,1 0 0,-1 0 1,0 0-2,1 0 2,-1 0-1,0 0-1,1 0 2,-1 0-1,20 0 0,19 19 1,-39-19-2,0 0 1,1 0 0,-20 0-1,-1 0 0,1 0 1,0 0 0,0 0 0,0 0 2,19 0-3,0 0 0,-19 0 1,20 0 0,-1 0-1,0 0 2,-19 0-2,0 0 2,0 0-2,0 0 1,0 0 0,19 0 0,-19-19 2,-20 19-4,20 0 7,0 0-8,0 0 1,19 0 2,-19 0 2,-20 0-2,1-20-2,19 20 4,-20 0 3,20 0 2,-20-19 2,20 19-9,0 0 0,0 0 0,0 0 1,-20-19-1,40 19-2,-40 0 2,20 0 0,0 0 0,0 0 2,0 0-4,19-20 2,-39 20 1,1 0-2,19 0 2,-1 0 0,-18 0 5,19 0 4,-20 0-10,1 0 11,57 0-16,-38 0 3,0 0 3,-19 0-1,-1 0 1,0 0 8,1 0-11,-1 0 1,1 0 3,-1 0 5</inkml:trace>
    </iact:actionData>
  </iact:action>
  <iact:action type="add" startTime="10725">
    <iact:property name="dataType"/>
    <iact:actionData xml:id="d2">
      <inkml:trace xmlns:inkml="http://www.w3.org/2003/InkML" xml:id="stk2" contextRef="#ctx0" brushRef="#br0">12069 8650 0,'19'0'100,"39"0"-93,1 0 1,-1 0 1,0 0-1,1 0-1,-1 0 0,0 0 2,0 0 0,1 0-2,18 20 0,40-1 3,-59 1-4,40-20 2,-40 0 2,58 0-1,-38 19-2,-20-19 1,-19 0-2,0 0 6,0 0-8,0 0 4,-20-19 3,20-1-8,20 20 5,-21 0 0,1-19 2,0-1-3,19 20 1,-19 0 0,0 0 0,-19-19 7,-1 0 74</inkml:trace>
    </iact:actionData>
  </iact:action>
  <iact:action type="add" startTime="13156">
    <iact:property name="dataType"/>
    <iact:actionData xml:id="d3">
      <inkml:trace xmlns:inkml="http://www.w3.org/2003/InkML" xml:id="stk3" contextRef="#ctx0" brushRef="#br0">23068 7542 0,'20'0'78,"-1"0"-71,0 0 2,1 0-2,-1 0 11,1 0-11,-1 0 3,1-19-5,-1 19 5,0 0-4,1-19 4,-1 19-6,1 0 4,-1 0 1,20 0-2,0 0 3,-20 0-2,1 0 0,38-20 16,-58 1-17,20 19 0,-1 0 10,0 0-9,-19-20 1,20 20-2,-1 0 2,20 0 7,-19 0 0,-1 0 6</inkml:trace>
    </iact:actionData>
  </iact:action>
  <iact:action type="add" startTime="14415">
    <iact:property name="dataType"/>
    <iact:actionData xml:id="d4">
      <inkml:trace xmlns:inkml="http://www.w3.org/2003/InkML" xml:id="stk4" contextRef="#ctx0" brushRef="#br0">14187 8942 0,'0'-19'6,"19"19"10,-19-20-6,20 1-4,38 19 4,-19-20 0,0 1-6,19-1 5,0 20 0,40-19-2,-21 19 1,1-19 0,19 19-1,0 0 2,-58 0 0,-19 0-2,-1 0 1,1 0 8</inkml:trace>
    </iact:actionData>
  </iact:action>
  <iact:action type="add" startTime="17366">
    <iact:property name="dataType"/>
    <iact:actionData xml:id="d5">
      <inkml:trace xmlns:inkml="http://www.w3.org/2003/InkML" xml:id="stk5" contextRef="#ctx0" brushRef="#br0">10592 7037 0,'19'0'117,"0"0"-109,1 0 0,-1 0-1,1 0 9,-1-19 90,1 19-95,19 0-3,-1 0 1,1 0-1,0 0 0,-39 19-1,-19-19 91,-20 0-91,0 0 0,-19-19 2</inkml:trace>
    </iact:actionData>
  </iact:action>
  <iact:action type="add" startTime="17910">
    <iact:property name="dataType"/>
    <iact:actionData xml:id="d6">
      <inkml:trace xmlns:inkml="http://www.w3.org/2003/InkML" xml:id="stk6" contextRef="#ctx0" brushRef="#br0">10456 6765 0,'19'0'105,"0"0"-98,1 19 0,-1-19 3,-19 20-2,20-20 5,-20 19-6,19-19 1,-19 20 0,20-1 0,-1-19 1,20 39 2,0-39-7,-20 39 8,1-39-6,-20 19 1,19 1 0,1-20 17,-1 0 58,-19 19-69,0 1 115,-19-20-121,-1 0 18,20 19-13,-19 0 8,-1 1 10,20-1 3,-19-19-18</inkml:trace>
    </iact:actionData>
  </iact:action>
  <iact:action type="add" startTime="19077">
    <iact:property name="dataType"/>
    <iact:actionData xml:id="d7">
      <inkml:trace xmlns:inkml="http://www.w3.org/2003/InkML" xml:id="stk7" contextRef="#ctx0" brushRef="#br0">8881 7251 0,'0'39'47,"0"0"-40,0 0-1,0-1 3,0-18-2,20-20 1,-20 19 2,19 1 78</inkml:trace>
    </iact:actionData>
  </iact:action>
  <iact:action type="add" startTime="19473">
    <iact:property name="dataType"/>
    <iact:actionData xml:id="d8">
      <inkml:trace xmlns:inkml="http://www.w3.org/2003/InkML" xml:id="stk8" contextRef="#ctx0" brushRef="#br0">9173 7251 0,'19'19'31,"-19"1"-23,0-1 7,20 1 1,-1-1-2,-19 1 10,20-1-16,-1-19 0,-19 19 0,20-19 0,18 0 0,1 0 2,0 0-4,-19 0 2,-1 0 1,0 0 7,-19-19-9,20 0 1,-1 19 0,-19-20 0,0-19 0,0 20 9,-19-1-7,-1 1 5,1 19-9,0 0 3,-1 0-1,-19 0-3,39-20 4,-19 20-1,-1 0 16,1 0-14,0 0 4,-20 0-7,19 0 2,1 0-1</inkml:trace>
    </iact:actionData>
  </iact:action>
  <iact:action type="add" startTime="20131">
    <iact:property name="dataType"/>
    <iact:actionData xml:id="d9">
      <inkml:trace xmlns:inkml="http://www.w3.org/2003/InkML" xml:id="stk9" contextRef="#ctx0" brushRef="#br0">9795 7309 0,'19'0'40,"1"20"-24,-1-1-8,-19 1-4,20-20 5,-20 38 0,19-38-2,0 20 1,1-1 9,19 1 0,0-20-9,-1 0-3,40 0 4,-19-20 1,-21 1-5,1-1 3,-19-18 0,-1-1 4,1 19-8,-20-19 5,0 0-2,0 20 2,0 0-2,0-1 9,-20 20-5,1 0 0,-20 20-1,19-20-4,-38 38 5,0 1-6,19 0 6,0-39-5,-19 39 1,-20-19 1,39-20 2,39 19-4,-19 0 3</inkml:trace>
    </iact:actionData>
  </iact:action>
  <iact:action type="add" startTime="20798">
    <iact:property name="dataType"/>
    <iact:actionData xml:id="d10">
      <inkml:trace xmlns:inkml="http://www.w3.org/2003/InkML" xml:id="stk10" contextRef="#ctx0" brushRef="#br0">9542 7640 0,'0'58'65,"0"-19"-62,0 19 4,0-19 3,0-20-3,0 20 1,0-19 8,20-20 63</inkml:trace>
    </iact:actionData>
  </iact:action>
  <iact:action type="add" startTime="21176">
    <iact:property name="dataType"/>
    <iact:actionData xml:id="d11">
      <inkml:trace xmlns:inkml="http://www.w3.org/2003/InkML" xml:id="stk11" contextRef="#ctx0" brushRef="#br0">9795 7815 0,'19'0'9,"-19"38"-1,39-18-1,-39-1 2,20-19-1,-20 20-1,19-20 0,0 19 2,1-19 53,-1 0-53,1 0-2,-20-19 8,19 19-6,-19-20-2,0 1 3,0-1 4,-19 1 2,-1 19-8,1 0 0,-20 0 8,20 0 0,-1 0 0</inkml:trace>
    </iact:actionData>
  </iact:action>
  <iact:action type="add" startTime="21730">
    <iact:property name="dataType"/>
    <iact:actionData xml:id="d12">
      <inkml:trace xmlns:inkml="http://www.w3.org/2003/InkML" xml:id="stk12" contextRef="#ctx0" brushRef="#br0">10436 7659 0,'0'20'49,"0"18"-42,0 21 0,0-1 1,0 0 0,0 1 2,0-1-4,0 0 3,0 1-2,0-40 1,20 0 2,-1-19 51,-19-19-51,19 0-4</inkml:trace>
    </iact:actionData>
  </iact:action>
  <iact:action type="add" startTime="23698">
    <iact:property name="dataType"/>
    <iact:actionData xml:id="d13">
      <inkml:trace xmlns:inkml="http://www.w3.org/2003/InkML" xml:id="stk13" contextRef="#ctx0" brushRef="#br0">18423 3771 0,'-19'20'70,"0"19"-63,19 19 2,-20-19 6,20-20-12,0 1 3,0-1 2,-19 1-1,19-1 0</inkml:trace>
    </iact:actionData>
  </iact:action>
  <iact:action type="add" startTime="24078">
    <iact:property name="dataType"/>
    <iact:actionData xml:id="d14">
      <inkml:trace xmlns:inkml="http://www.w3.org/2003/InkML" xml:id="stk14" contextRef="#ctx0" brushRef="#br0">18676 3616 0,'0'19'6,"-19"20"2,19 0-1,0 19 3,0-38-4,0-1 2,0 1 2,0-1-4,0 1 4,0-1 22,19-19-26,20 0 13,0-19-14,-20 19 3,1-20 0,19 1 4,-39-1-5,19 1-1,0-1 0,-19-19 10,0 20 0,-19 19-9,0-19 3,-1 19 5,1 0 19</inkml:trace>
    </iact:actionData>
  </iact:action>
  <iact:action type="add" startTime="24586">
    <iact:property name="dataType"/>
    <iact:actionData xml:id="d15">
      <inkml:trace xmlns:inkml="http://www.w3.org/2003/InkML" xml:id="stk15" contextRef="#ctx0" brushRef="#br0">19123 3732 0,'0'0'2,"19"20"3,-19-1 2,20 1 0,-1-1 9,1-19 41,-1 0-41,-19-19-11,20 19 7,-1-20-8,-19-19 12,20 1-8,-20-1 1,0 0 0,0 0-3,-20 20 2,1-1 0,-1 20 1,-19 0-1,-19 0 1,0 0-3,19 20 4,0 18-3,0 1 3,0 0-4,20 19 1,19-38 1,0-1 2,39 20-2,-20-19-2,20-1 1,0 1 4,0 18-5</inkml:trace>
    </iact:actionData>
  </iact:action>
  <iact:action type="add" startTime="25759">
    <iact:property name="dataType"/>
    <iact:actionData xml:id="d16">
      <inkml:trace xmlns:inkml="http://www.w3.org/2003/InkML" xml:id="stk16" contextRef="#ctx0" brushRef="#br0">18870 4840 0,'0'20'56,"0"38"-52,0-19 4,0 0 1,0-20-1,0 1-1,0-1 10,0 1 1,0-1-12,0 1 3,0 18-1,0-18-2,20 38 4,-20-38-3,19-20-2,-19 19 4,0 1 0,0-40 39</inkml:trace>
    </iact:actionData>
  </iact:action>
  <iact:action type="add" startTime="26186">
    <iact:property name="dataType"/>
    <iact:actionData xml:id="d17">
      <inkml:trace xmlns:inkml="http://www.w3.org/2003/InkML" xml:id="stk17" contextRef="#ctx0" brushRef="#br0">19026 4996 0,'19'0'6,"-19"19"17,0 1-13,20 19-2,-20-20 0,0 1-2,19-1 10,-19 0 2,20-19 30,-1-19-32,0 19-11,-19-19 4,20-1-3,-1 1 4,1 19-2,-1-39 1,1 19-2,-20 1 3,0-20-4,0 20 9,-20 19-5,20-20-5,-19 20 5,-1 0 6,1 0 0,-1 0-10,20 20 2,-19-20 2,19 19 28</inkml:trace>
    </iact:actionData>
  </iact:action>
  <iact:action type="add" startTime="26733">
    <iact:property name="dataType"/>
    <iact:actionData xml:id="d18">
      <inkml:trace xmlns:inkml="http://www.w3.org/2003/InkML" xml:id="stk18" contextRef="#ctx0" brushRef="#br0">19473 4996 0,'0'19'39,"19"20"-33,-19-19 3,20-1-3,-20 1 2,19-1 0,-19 0 1,20-19-1,-1 20-1,-19-1 3,19-19-3,1 0 9,19-19 1,0-1-9,-20-18 1,1 18 4,-20-19-5,0 20 2,0-1-3,0 1 8,-20 0 3,1 19 4,-1 0-16,1 0 18,19 19-6,19 0 4</inkml:trace>
    </iact:actionData>
  </iact:action>
  <iact:action type="add" startTime="29065">
    <iact:property name="dataType"/>
    <iact:actionData xml:id="d19">
      <inkml:trace xmlns:inkml="http://www.w3.org/2003/InkML" xml:id="stk19" contextRef="#ctx0" brushRef="#br0">13740 3072 0,'-20'0'40,"1"0"-31,-20 38-4,0 1 1,20 0 3,19 0 0,-20 0-1,20 19-1,0-38-2,0-1 5,0 1 2,0-1 6,0 0 16</inkml:trace>
    </iact:actionData>
  </iact:action>
  <iact:action type="add" startTime="29428">
    <iact:property name="dataType"/>
    <iact:actionData xml:id="d20">
      <inkml:trace xmlns:inkml="http://www.w3.org/2003/InkML" xml:id="stk20" contextRef="#ctx0" brushRef="#br0">13448 3519 0,'0'19'87,"0"20"-81,0 0 2,0 0 2,0-20 4,0 1 1,0-1-6,0 0 5,0 1 2,20-20 49,-1-20-58</inkml:trace>
    </iact:actionData>
  </iact:action>
  <iact:action type="add" startTime="29928">
    <iact:property name="dataType"/>
    <iact:actionData xml:id="d21">
      <inkml:trace xmlns:inkml="http://www.w3.org/2003/InkML" xml:id="stk21" contextRef="#ctx0" brushRef="#br0">13915 3149 0,'0'39'54,"0"0"-49,0 19 5,-20-19-3,1 0 7,19 0-11,0 39 3,0-39 4,-20 0 5,20-20-6,0 0-3</inkml:trace>
    </iact:actionData>
  </iact:action>
  <iact:action type="add" startTime="30354">
    <iact:property name="dataType"/>
    <iact:actionData xml:id="d22">
      <inkml:trace xmlns:inkml="http://www.w3.org/2003/InkML" xml:id="stk22" contextRef="#ctx0" brushRef="#br0">14070 3383 0,'0'-20'25,"20"59"27,-1 0-43,-19 0-2,0 0 1,0-20 0,0 1 0,20-20 1,-20 19 2,38-19 51,21-19-56,-20-20 3,-1 19 1,1-38-5,0 38 4,-19-18 1,-20 18-3,0 1 16,0-1-16,-20 20 55,1 20-52,-1-20-3,1 0 10,-1 0-10,20 19 43</inkml:trace>
    </iact:actionData>
  </iact:action>
  <iact:action type="add" startTime="31082">
    <iact:property name="dataType"/>
    <iact:actionData xml:id="d23">
      <inkml:trace xmlns:inkml="http://www.w3.org/2003/InkML" xml:id="stk23" contextRef="#ctx0" brushRef="#br0">14789 3324 0,'0'20'49,"0"-1"-41,0 20-1,0 0 2,0 0-2,20-39 2,-1 19-1,-19 1 6,20-1-5,-1-19 23,0-19-18,20-1 1,-19 1-7,19 19 2,0-20-1,-20 1-3,0 19 3,-19-20-3,20 20 4,-20-19-4,0 0 2,19-1 0,-19 1 2,0-1-4,-19 20 36,-1 0-36,1 20 3,-20-1-2,0 1 9</inkml:trace>
    </iact:actionData>
  </iact:action>
  <iact:action type="add" startTime="31718">
    <iact:property name="dataType"/>
    <iact:actionData xml:id="d24">
      <inkml:trace xmlns:inkml="http://www.w3.org/2003/InkML" xml:id="stk24" contextRef="#ctx0" brushRef="#br0">15528 2974 0,'19'59'47,"1"-20"-41,-20-1 2,0 1 2,19 0-4,-19 19 2,0-38 0,0 19 2,0-20-1,0 1 4,0-1 6,-19-19-12,-1 39 8,20-20-9,-19 1 2,-1-1 0</inkml:trace>
    </iact:actionData>
  </iact:action>
  <iact:action type="add" startTime="32028">
    <iact:property name="dataType"/>
    <iact:actionData xml:id="d25">
      <inkml:trace xmlns:inkml="http://www.w3.org/2003/InkML" xml:id="stk25" contextRef="#ctx0" brushRef="#br0">15567 3596 0,'0'0'2,"0"39"34,0-19-21,0-1-5,0 1-5,0-1 11,0 0-9,0 1 1,0 19 2,-20 0-4,20 19 4,-19-19-3,-1 0 0,20-20 1,0 20 0</inkml:trace>
    </iact:actionData>
  </iact:action>
  <iact:action type="add" startTime="32854">
    <iact:property name="dataType"/>
    <iact:actionData xml:id="d26">
      <inkml:trace xmlns:inkml="http://www.w3.org/2003/InkML" xml:id="stk26" contextRef="#ctx0" brushRef="#br0">13973 5035 0,'-19'0'29,"19"19"-22,-20-19 1,20 20 1,-19-20-3,19 19 3,-20-19-2,20 20 2,-19-1-3,-1 0 10,1 1 0,19-1 0,0 1-5,-19-20-7,19 19 12,0 1 9</inkml:trace>
    </iact:actionData>
  </iact:action>
  <iact:action type="add" startTime="33167">
    <iact:property name="dataType"/>
    <iact:actionData xml:id="d27">
      <inkml:trace xmlns:inkml="http://www.w3.org/2003/InkML" xml:id="stk27" contextRef="#ctx0" brushRef="#br0">13818 5288 0,'0'0'1,"0"19"4,0 0 4,0 20-2,0 0 3,0-19-3,0-1 0,0 1 2,0-1 6,-20 0 66</inkml:trace>
    </iact:actionData>
  </iact:action>
  <iact:action type="add" startTime="33549">
    <iact:property name="dataType"/>
    <iact:actionData xml:id="d28">
      <inkml:trace xmlns:inkml="http://www.w3.org/2003/InkML" xml:id="stk28" contextRef="#ctx0" brushRef="#br0">14090 5093 0,'0'58'54,"0"-19"-48,0 0 2,0 0 2,0 0-3,0 0 2,0 0-2,0 0 2,19 0-2,-19-20 10,20 0-11,18-19 10,-18 0 1,-1 0-2</inkml:trace>
    </iact:actionData>
  </iact:action>
  <iact:action type="add" startTime="33848">
    <iact:property name="dataType"/>
    <iact:actionData xml:id="d29">
      <inkml:trace xmlns:inkml="http://www.w3.org/2003/InkML" xml:id="stk29" contextRef="#ctx0" brushRef="#br0">14362 5404 0,'0'0'1,"19"0"15,1 0-9,-20 20 1,19-20 3,1 0 1,-1 0 6,-19-20-11,19 20 2,-19-39 0,0 20-4,0-1 3,0-18 0,-19 18 10,19 1-13,-19-1 5,-20 20 12,19 39-15,-19 0 2,39 0-1,-19 0-1,-1 0 1,20-20 10,20-19 5,-1 0-7,-19-19-9</inkml:trace>
    </iact:actionData>
  </iact:action>
  <iact:action type="add" startTime="34604">
    <iact:property name="dataType"/>
    <iact:actionData xml:id="d30">
      <inkml:trace xmlns:inkml="http://www.w3.org/2003/InkML" xml:id="stk30" contextRef="#ctx0" brushRef="#br0">14750 5035 0,'0'39'61,"0"19"-55,0 20 4,0 19-4,-19 20 3,19-59 3,0 0-7,0-19 1,0-19 4,0-40 29,0-19-32,0 0 2,0 20 0,19-20-2</inkml:trace>
    </iact:actionData>
  </iact:action>
  <iact:action type="add" startTime="35017">
    <iact:property name="dataType"/>
    <iact:actionData xml:id="d31">
      <inkml:trace xmlns:inkml="http://www.w3.org/2003/InkML" xml:id="stk31" contextRef="#ctx0" brushRef="#br0">14906 5035 0,'19'19'61,"-19"1"-55,0-1 9,0 1-5,0-1-4,0 0 3,-19 1-1,-1 19 1,20 19-1,-19-19-2</inkml:trace>
    </iact:actionData>
  </iact:action>
  <iact:action type="add" startTime="35244">
    <iact:property name="dataType"/>
    <iact:actionData xml:id="d32">
      <inkml:trace xmlns:inkml="http://www.w3.org/2003/InkML" xml:id="stk32" contextRef="#ctx0" brushRef="#br0">14925 5346 0,'0'19'17,"20"40"-13,-1-20 5,-19-1 0,20 1-1,-1 0-1,1 0 2,-20-20 5,0 1 2,0-1 40,0 1-47</inkml:trace>
    </iact:actionData>
  </iact:action>
  <iact:action type="add" startTime="36523">
    <iact:property name="dataType"/>
    <iact:actionData xml:id="d33">
      <inkml:trace xmlns:inkml="http://www.w3.org/2003/InkML" xml:id="stk33" contextRef="#ctx0" brushRef="#br0">10203 4763 0,'19'0'122,"1"0"-103,-20-20-14,19 20 4,-19-19-1,20 19 0,-1 0 8,-19-20-7,20 20 14,-1 0 18,0-19-4,1 19-27,-1 0 3,1-19 5,-1 19-10,1 0 2,18 0-5,-18 0 2,-1 0 1,20 0 3,-19 0-6,-1 0 3,0 0 0,1 0 2,-1 19 0,1-19-8,-1 0 15,1 0-10,-1 19 9,1-19-7,18 0 7,-18 20-9,19-20 3,-20 0-4,39 19 3,-38-19-2,-1 0 2,1 0 0,-1 0 7,1 0-10,-1 0 5,0 0-4,1 0-1,-1 0 8,20 0-3,-19 0-2,-1 0 5,0 0-7,1 0 2,19 0 5,-20 0 2,20-19-8,-19 19 0,-1 0 0,0 0 0,1 0 8,-1 0 0,1 0-7,-1 0 6,1 0 4,-1 0-11,-19-20-2,19 20 2,1 0 7,-1 0-1,1-19-4,-1 19 5,1 0 1,-20-19-9,19 19 5,0 0-8,1 0 4,-1 0 9,1 0-1,-1 0-8,1 0 8,19 0 0,-20 0 0,0 0-6,1 0 4,-1 0-6,1 0-3,-1 19 11,1-19 1,-1 0-10,0 0 3,1 0 0,19 19-4,-20-19 1,1 20 1,-1-20-1,20 0 1,-20 19 1,20 1-1,0-20 0,0 0 0,-20 19 0,20 1-1,-19-20 2,-1 0-2,1 0 2,18 0-2,-38 19 3,39-19-3,0 19 2,-19-19-5,18 0 6,-18 0 1,-1 0-8,1 20 7,-1-20 6,1 0 0,-1 19-1,0-19-8,1 0 2,-1 0 0,1 0-3,-1 0 4,1 0 5,-1 0 0</inkml:trace>
    </iact:actionData>
  </iact:action>
  <iact:action type="add" startTime="43053">
    <iact:property name="dataType"/>
    <iact:actionData xml:id="d34">
      <inkml:trace xmlns:inkml="http://www.w3.org/2003/InkML" xml:id="stk34" contextRef="#ctx0" brushRef="#br0">13584 3810 0,'0'-19'116,"20"19"-101,-20-20-8,19 20 2,1-19 7,-1 19 2,1-20 0,-20 1-13,19 19 2,0-19 10,1 19-10,-1-20 9,1 20-2,-20-19-7,39 19 2,-20-20 7,20 20 0,-20 0-7,1 0-1,19 0-2,-20 0 2,1 0 0,-1 0 2,0 20-3,1-20 2,-1 0-3,1 0 4,19 0-4,-1 0 2,1 19 2,0-19-2,0 0-1,0 0 2,-20 20-3,40-20 2,-40 0 1,1 0-2,18 0-1,1 0 2,0 0 1,-19 0-1,18 19 2,1-19-5,0 0 4,-19 0-2,18 19 2,-18-19-2,19 0 1,0 0 2,-20 0-3,20 0 1,0 0 1,0 0-2,-20 20 2,1-20-3,-1 0 12,0 0-3,1 0 2,-1 0-11,1 0 9,-1 0 0,1 0 3,-1 0-12,0 0 11,1 0 8</inkml:trace>
    </iact:actionData>
  </iact:action>
  <iact:action type="add" startTime="46094">
    <iact:property name="dataType"/>
    <iact:actionData xml:id="d35">
      <inkml:trace xmlns:inkml="http://www.w3.org/2003/InkML" xml:id="stk35" contextRef="#ctx0" brushRef="#br0">11330 5890 0,'39'0'87,"-20"-19"-72,1 19-5,-1 0-5,1-20 3,19 1 2,-1 19-1,1 0-4,0 0 3,0 0 3,-20 0-8,40 0 5,-20 0 3,0 0-5,-1 0 2,1 0 0,-19 0 0,19 0-1,-1 0 2,-18 0-2,-1 0 2,20 0 6,0 0-7,-20 0 1,20 19-1,0-19-1,19 20 1,-19-20 1,-19 0 6,-1 19-7,1-19 1,-1 0 6,39 20-9,-19-20 4,0 19-1,0-19-3,0 19 3,0-19-3,-20 0 19</inkml:trace>
    </iact:actionData>
  </iact:action>
  <iact:action type="add" startTime="47640">
    <iact:property name="dataType"/>
    <iact:actionData xml:id="d36">
      <inkml:trace xmlns:inkml="http://www.w3.org/2003/InkML" xml:id="stk36" contextRef="#ctx0" brushRef="#br0">14012 5715 0,'0'-19'79,"19"19"-58,20 0-4,-19 0-2,-1 0 1,1 0-7,-1 0-1,0 19-2,1-19 2,38 0 0,-38 20 0,18-20 0,1 0 1,0 0 2,20 19-5,-21-19 0,-18 0 4,19 0-1,0 20-4,-1-20 6,1 0-5,0 0 2,19 0 1,-19 0 2,0 0-10,-19 0 7,-1 0 2,0 0-2</inkml:trace>
    </iact:actionData>
  </iact:action>
  <iact:action type="add" startTime="58680">
    <iact:property name="dataType"/>
    <iact:actionData xml:id="d37">
      <inkml:trace xmlns:inkml="http://www.w3.org/2003/InkML" xml:id="stk37" contextRef="#ctx0" brushRef="#br0">5150 9895 0,'78'0'111,"19"0"-107,20-20 4,-1 1 0,-57 19 2,-1-20 0,0 20-4,-19-19 1,19 19 0,-19 0 1,19 0 1,1-20-2,38 1 3,0 19-1,-39 0-4,-19 0 4,-19 0-1,-1 0 1</inkml:trace>
    </iact:actionData>
  </iact:action>
  <iact:action type="add" startTime="59608">
    <iact:property name="dataType"/>
    <iact:actionData xml:id="d38">
      <inkml:trace xmlns:inkml="http://www.w3.org/2003/InkML" xml:id="stk38" contextRef="#ctx0" brushRef="#br0">4761 12305 0,'78'0'62,"78"0"-55,38 0 0,-19 0 1,0 0 1,-20 0-1,-38 0 0,19 0 0,-58 0-1,-39 0 2,-1 0-1,-18 0-1,19 0 1,-20-19 9,1-1-2,-1 1-6,0-1 123,1-19-123</inkml:trace>
    </iact:actionData>
  </iact:action>
  <iact:action type="add" startTime="64698">
    <iact:property name="dataType"/>
    <iact:actionData xml:id="d39">
      <inkml:trace xmlns:inkml="http://www.w3.org/2003/InkML" xml:id="stk39" contextRef="#ctx0" brushRef="#br0">10222 9797 0,'39'0'76,"78"-19"-71,38 19 4,1 0-1,77 0 0,0 0-1,39 0 2,-19-20 2,-20 1-6,-39 19 2,-58 0 1,-58 19 1,-39-19 1,-19 0-2,-1 0 0,0 0-3</inkml:trace>
    </iact:actionData>
  </iact:action>
  <iact:action type="add" startTime="65575">
    <iact:property name="dataType"/>
    <iact:actionData xml:id="d40">
      <inkml:trace xmlns:inkml="http://www.w3.org/2003/InkML" xml:id="stk40" contextRef="#ctx0" brushRef="#br0">10358 12227 0,'20'0'150,"58"0"-144,-1-19 2,40-20 0,38 19 3,1 1-5,77 19 3,39 0-1,-39 0-2,20 0 1,-20 0 2,-58 19-3,-19-19 2,-98 20 0,-19-20 0,-20 0 0,1 0 16</inkml:trace>
    </iact:actionData>
  </iact:action>
  <iact:action type="add" startTime="67111">
    <iact:property name="dataType"/>
    <iact:actionData xml:id="d41">
      <inkml:trace xmlns:inkml="http://www.w3.org/2003/InkML" xml:id="stk41" contextRef="#ctx0" brushRef="#br0">3537 14871 0,'0'-20'87,"78"1"-80,19 0 1,20-1 1,38 1-2,-38-1 2,-20 20-2,-19 0 1,-20-19 0,0 19 2,-38 0-2,-20-20-3,19 20 3,1 0 41,-1 0-33</inkml:trace>
    </iact:actionData>
  </iact:action>
  <iact:action type="add" startTime="69705">
    <iact:property name="dataType"/>
    <iact:actionData xml:id="d42">
      <inkml:trace xmlns:inkml="http://www.w3.org/2003/InkML" xml:id="stk42" contextRef="#ctx0" brushRef="#br0">9600 14735 0,'0'0'1,"0"-20"2,20 20 15,-1-19-2,1 19-7,19 0-4,-20-20 6,20 20-6,-20 0 6,1 0-6,-1 0 3,20 0 0,0 0 3,0 0-4,0 0-1,19 0 2,0 0-2,1-19 4,-20 19-3,19-19 1,-19 19 0,0 0 1,19 0-3,-19 0 2,0 0 1,19 0-1,0-20-1,0 20 2,1-19 0,-1 19-3,-19-20 3,0 20-1,0 0 1,0 0-1,19 0-2,-39 0 5,1 0-6,-1 0 5,20 0-4,0 0 4,-20 0-5,1 0 6,19 0-6,-1 0 2,1 0 2,0 0-1,0 0-1,19 0 1,1 0 2,154 39 21,-154-19-24,-1-1 3,0-19-3,1 0 2,-20 0-3,-1 0 2,21 0 0,-1 0 0,0 0 1,1 0-2,-1 0 5,0 0-7,1 0 3,18 19-1,-18 1-1,-1-20 4,0 19-1,0 1-2,1-1-1,-1-19 2,39 0 2,0 20-1,-38-1-3,-1-19 4,0 0-2,-19 0-2,19 0 1,-19 0 1,0 0 1,0 0-1,19 0-1,1 0 3,-1 0-4,0 0 4,1 0-4,-1 0 2,-19 0 0,0 0 1,-1 0 0,-18 0-3,19 0 0,0 0 4,19 0-3,-19 20 0,19-20 2,0 0 0,1 0-2,-1 0 0,20 19 2,0-19-2,-1 0 2,1 0-2,0-19 1,-20 19 2,-19 0-3,19 0 2,0 0-2,1-20 2,-1 20-2,-19-19 3,19 19-4,1-20 2,-21 1 0,1-1-1,20 20 2,-21-19-2,1-1 1,20 20-2,-1 0 2,-19-19 2,19 0-3,0-1 3,20 1-4,-20 19 2,1 0 0,-1-20 1,-19 20-2,19-19 0,-19 19 1,-19 0 2,-1 0-4,0 0 11,1 0-8,-1 0-1,1 0 132,-59 0-124</inkml:trace>
    </iact:actionData>
  </iact:action>
  <iact:action type="add" startTime="77687">
    <iact:property name="dataType"/>
    <iact:actionData xml:id="d43">
      <inkml:trace xmlns:inkml="http://www.w3.org/2003/InkML" xml:id="stk43" contextRef="#ctx0" brushRef="#br0">13565 13860 0</inkml:trace>
    </iact:actionData>
  </iact:action>
  <iact:action type="add" startTime="79122">
    <iact:property name="dataType"/>
    <iact:actionData xml:id="d44">
      <inkml:trace xmlns:inkml="http://www.w3.org/2003/InkML" xml:id="stk44" contextRef="#ctx0" brushRef="#br0">9154 13841 0,'0'19'46,"-20"20"-37,20 0-4,0 0 3,-19 0 1,19 19-2,0-19 1,0 19-1,-20-19 6,20 19-10,0-19 5,0 0 0,0-20 2,0 20-3,0-19 9,0-1-2,0 1 10,0-40 104</inkml:trace>
    </iact:actionData>
  </iact:action>
  <iact:action type="add" startTime="79695">
    <iact:property name="dataType"/>
    <iact:actionData xml:id="d45">
      <inkml:trace xmlns:inkml="http://www.w3.org/2003/InkML" xml:id="stk45" contextRef="#ctx0" brushRef="#br0">9212 13879 0,'19'-19'48,"1"0"-38,19 19-4,-1 0 3,40-20-1,-20 20 0,1-19 0,38-1 0,20 1-1,-40-1 2,40 1-2,-39 19 2,-20-19-2,0 19 2,-19 0-2,0-20 2,0 1 0,-20 19-1,20 0-1,-19 0 1,18-20-1,1 20 2,20-19-2,-1-1 3,0 20-4,0-19 1,1-1 2,-20 1-2,0 19 0,-20-19 2,39-1 0,-19 20 5,-19-19-6,38-1 2,-19 20-4,38-19 14,-38 19-15,0 0 2,-19 0 10,38 0 41,-19 0-53,19 0 4,-19 0 0,0 0-4,0 0 3,-20 0-1,1 0 1,-1 0 9,20 0-8,0 0-1,0 0-1,-20 0 2,0 19-1,1-19 7,-1 39 74,-19 0-82,0 0 2,0 0-2,0 19-2,0 0 4,0 1-2,0-1 2,0 0-2,0 20 2,0 0-2,20-20 1,-1 39 2,-19-38-4,20-1 5,-1-19-5,-19 0 1,0-20 1,0 1 9,-19-1 269,-79 20-278,-18 0 2,-20 19-7,0-19 5,-20 0 1,-19-20 1,20 20-4,58-19 4,-20-20-4,20 0 3,39 0-2,-1 0 0,1-20 3,39 20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97">
    <iact:property name="dataType"/>
    <iact:actionData xml:id="d0">
      <inkml:trace xmlns:inkml="http://www.w3.org/2003/InkML" xml:id="stk0" contextRef="#ctx0" brushRef="#br0">3557 5871 0,'0'-20'94,"38"20"-86,21-19 1,57-1-2,40 1 2,19 0-2,58 19 2,0-20 1,-19 1-5,-59-1 1,-19 1 4,20 19-5,-20-20 5,0 1-3,-19-1 1,-20 1 1,19 0-2,-19-1 1,20 1 0,0-1 2,-20 20-5,19-19 3,-18 19 3,-40-20-6,0 20 3,39 0 9,-58-19-9,0 0 0,0-1 1,19 20-2,-19-19 1,19-1 0,40 1 2,-40 19-4,39 0 3,0-20-2,0 20-1,-19-19 2,-19 19-1,-1 0 2,0 0 0,-19 0-2,19 0 1,1 0-1,-1 0 2,20 0-1,-1 0-1,21 0 1,-21 0 0,1 0 0,39 19 1,-40-19-2,40 0 3,-20-19-3,20 19 0,-1 0 2,1 0-1,0 19 0,-20-19-1,19 0 1,-57 0 0,18 20-2,20-20 5,20 0-4,-20 0 0,20-20 2,-20 20-3,20 0 2,-1 0 2,1 0-4,-20 0 5,20 0-6,-20 0 4,39 20-1,0-1-1,19-19 2,1 0 1,38 0-3,-19-19-1,-19 19 2,-1-20 0,0 20 0,40 0 0,-20 0 2,0 0-2,38 20-1,1-20 0,-20 0 1,1 0 2,-40 0-1,-58 0-2,-19 0-2,-39 0 4,0 0-2,-20 0 9,1 0 0,-1-20-7,1 20 6,-1 0 0,1 0 17,-1 0-15,0 0 6,1 0 2</inkml:trace>
    </iact:actionData>
  </iact:action>
  <iact:action type="add" startTime="18306">
    <iact:property name="dataType"/>
    <iact:actionData xml:id="d1">
      <inkml:trace xmlns:inkml="http://www.w3.org/2003/InkML" xml:id="stk1" contextRef="#ctx0" brushRef="#br0">1788 12130 0,'39'-19'55,"136"-20"-48,19 0 0,98 19-1,19 20 1,19-39 3,117 20-3,-117 0 0,-38-1 5,-39-19-6,-20 39 0,-19 20 3,-59-1 0,-97-19-2,-38 0 3</inkml:trace>
    </iact:actionData>
  </iact:action>
  <iact:action type="add" startTime="19088">
    <iact:property name="dataType"/>
    <iact:actionData xml:id="d2">
      <inkml:trace xmlns:inkml="http://www.w3.org/2003/InkML" xml:id="stk2" contextRef="#ctx0" brushRef="#br0">8473 15182 0,'20'-20'56,"116"1"-49,19 0 1,59-1 0,78 20-1,96 0 3,156 0-3,39 39 2,-116 39-2,-156 0 3,-39-59-2,-78 20-4,0 0 6,-96-20-5,-59 1 4,-20-20 0</inkml:trace>
    </iact:actionData>
  </iact:action>
  <iact:action type="add" startTime="19986">
    <iact:property name="dataType"/>
    <iact:actionData xml:id="d3">
      <inkml:trace xmlns:inkml="http://www.w3.org/2003/InkML" xml:id="stk3" contextRef="#ctx0" brushRef="#br0">21086 15357 0,'19'0'101,"137"0"-93,77-20-3,58 20 4,-57-19 1,-40 19-4,0 0 2,-19 0 1,-19 0-1,-98 0 0,-39 0-1,1 0 19,-1 0-12,1 0-5,19 0-2,0 0 2,19 19-2,-39-19 0,1 20 10</inkml:trace>
    </iact:actionData>
  </iact:action>
  <iact:action type="add" startTime="23544">
    <iact:property name="dataType"/>
    <iact:actionData xml:id="d4">
      <inkml:trace xmlns:inkml="http://www.w3.org/2003/InkML" xml:id="stk4" contextRef="#ctx0" brushRef="#br0">3790 9409 0,'0'-20'1535,"19"1"-1527,1 19 2,-1 0-5,1 0 12,-1 0 16,0 0-10,1 0-7,-1 0-8,1 0 8,-1 0 18,20 0 20,-20 0-47,20 0 0,-19 0 1,19 0 0,-20 19 1,20-19-3,-20 0 7,1 0-10,19 0 7,-1 0-2,1 0-2,20 20 4,-40-20 0,20 0-5,-20 0 3,20 0 1,-19 0 0,-1 0-2,1 0 0,-1 0 2,0 0-5,1 0 8,-1 0-6,1 0 3,19 0 0,19 0-5,-39 0 5,20 0-2,-19 0 2,-1 0 9,1 0-4,-1 0 2,0 0-9,1 0 9,-1 0 50,-19 19 75</inkml:trace>
    </iact:actionData>
  </iact:action>
  <iact:action type="add" startTime="26517">
    <iact:property name="dataType"/>
    <iact:actionData xml:id="d5">
      <inkml:trace xmlns:inkml="http://www.w3.org/2003/InkML" xml:id="stk5" contextRef="#ctx0" brushRef="#br0">3731 10594 0,'20'0'68,"-20"-19"-52,19-1-8,1 20 11,-20-19-15,39 19 5,0 0 0,-1-19-3,-18 19 4,19-20-3,0 20 2,-20 0 8,20 0-11,-20-19 2,1 19 0,38-20 0,-19 20 0,0 0 0,0-19 0,-1 19-3,1-20 5,-19 20-2,-1 0-1,1-19 2,19 19 6,-1-19-7,21-1 1,-1 20-3,-19-19 3,0 19-2,0-20 1,-1 20 0,-18 0 11,-1 0-14,1 0 5,-1 0-3,20-19 0,19 19 3,1 0-3,-1 0 1,-19 0-1,0 0 2,-20 0 0,1 0-3,-1 0 10,0 0 9,20 0-12,-19 0 5,-1 0-2</inkml:trace>
    </iact:actionData>
  </iact:action>
  <iact:action type="add" startTime="32819">
    <iact:property name="dataType"/>
    <iact:actionData xml:id="d6">
      <inkml:trace xmlns:inkml="http://www.w3.org/2003/InkML" xml:id="stk6" contextRef="#ctx0" brushRef="#br0">10708 12635 0,'0'-19'72,"39"0"-58,78-1-4,-40 1-4,59 19 1,-77 0 1,-1 0 1,-19 0-3,-20 0 11,1 0 78,19 0-73,-20 19-14,1-19-1,-1 20 3</inkml:trace>
    </iact:actionData>
  </iact:action>
  <iact:action type="add" startTime="33389">
    <iact:property name="dataType"/>
    <iact:actionData xml:id="d7">
      <inkml:trace xmlns:inkml="http://www.w3.org/2003/InkML" xml:id="stk7" contextRef="#ctx0" brushRef="#br0">10669 13432 0,'78'0'96,"39"0"-93,38 0 6,1 0-1,-1 0 0,-19 0 0,-39 20-1,-38-20 1,-40 0 0,20 0 96</inkml:trace>
    </iact:actionData>
  </iact:action>
  <iact:action type="add" startTime="34729">
    <iact:property name="dataType"/>
    <iact:actionData xml:id="d8">
      <inkml:trace xmlns:inkml="http://www.w3.org/2003/InkML" xml:id="stk8" contextRef="#ctx0" brushRef="#br0">22679 12733 0,'0'-20'223,"39"1"-210,78 19-4,-20-20-2,-19 20 2,0 0-2,-20 0 1,0 0-3,0 0 4,-38 0 7,-1 0 120,1 0-128</inkml:trace>
    </iact:actionData>
  </iact:action>
  <iact:action type="add" startTime="35686">
    <iact:property name="dataType"/>
    <iact:actionData xml:id="d9">
      <inkml:trace xmlns:inkml="http://www.w3.org/2003/InkML" xml:id="stk9" contextRef="#ctx0" brushRef="#br0">22641 13471 0,'38'0'106,"79"-19"-100,-20-1 0,39 1 3,20 19-1,-1 0 0,-38 0 1,-20 0-2,-58 0 0,0 0 2,0 0-3,-20 0 10,0 0 0,1 0-8,-20-19 0</inkml:trace>
    </iact:actionData>
  </iact:action>
  <iact:action type="add" startTime="38755">
    <iact:property name="dataType"/>
    <iact:actionData xml:id="d10">
      <inkml:trace xmlns:inkml="http://www.w3.org/2003/InkML" xml:id="stk10" contextRef="#ctx0" brushRef="#br0">14653 12713 0,'-19'0'32,"-39"0"-25,-59 0 3,39 0-5,20 0 6,19 0-6,-19 0 3,-20 0 0,-39 0 0,59 0 0,0-19 0,-1-1 0,21 1 0,18-1 8,1 20-5,-1-19-6,1 0 4,-39-40-2,19 20-1,0 0 5,0 1-7,20-1 4,-1 19 2,1-19-4,-1 20 10,20 0-6,-19-1-4,19-19 4,-20 20-1,20-1-2,0 1-1,0-20 5,0 20-4,-19-20-1,0 19 5,19-19-6,0 0 5,0 1-3,0-1 0,0 19 2,0 1 0,0-1-2,0-18 1,0 18 9,0 1-12,38-1 11,-38 1-9,20-1 2,19-19 0,0 20-2,19-20 3,20 20-4,19-1 1,39 1 2,-20 19-2,40 0 2,-40 0-2,1-20 2,-20 20-1,-58 0-1,0 0 4,-39 20 128,0 58-129,19 38-1,1 20-1,-1 0 2,-19-38-7,20 18 9,-1-57-7,1-1 3,-20-19 3,0-20-6,0 1 73,-78 18-69,-39 21-3,1-1 5,57-19-2,1-20-2,19-19-1,39 20 3,-19-20 6</inkml:trace>
    </iact:actionData>
  </iact:action>
  <iact:action type="add" startTime="45090">
    <iact:property name="dataType"/>
    <iact:actionData xml:id="d11">
      <inkml:trace xmlns:inkml="http://www.w3.org/2003/InkML" xml:id="stk11" contextRef="#ctx0" brushRef="#br0">11116 13510 0,'0'20'221,"0"18"-215,0 21 2,0-20-1,0 0 2,0-1-1,0 1 9,0-19-10,0-1 2,0 1-2,0-1 8,0 20-5,0-20 5,0 1-4,0-1-8,0 1 5,0-1 8,0 1-8,0-40 160,0-38-160</inkml:trace>
    </iact:actionData>
  </iact:action>
  <iact:action type="add" startTime="45951">
    <iact:property name="dataType"/>
    <iact:actionData xml:id="d12">
      <inkml:trace xmlns:inkml="http://www.w3.org/2003/InkML" xml:id="stk12" contextRef="#ctx0" brushRef="#br0">11116 13510 0</inkml:trace>
    </iact:actionData>
  </iact:action>
  <iact:action type="add" startTime="46993">
    <iact:property name="dataType"/>
    <iact:actionData xml:id="d13">
      <inkml:trace xmlns:inkml="http://www.w3.org/2003/InkML" xml:id="stk13" contextRef="#ctx0" brushRef="#br0">10805 12227 0,'0'20'92,"0"38"-84,0 0-1,-19 1 4,19-21-5,-19 1 2,19-19-1,0-1 2</inkml:trace>
    </iact:actionData>
  </iact:action>
  <iact:action type="add" startTime="47553">
    <iact:property name="dataType"/>
    <iact:actionData xml:id="d14">
      <inkml:trace xmlns:inkml="http://www.w3.org/2003/InkML" xml:id="stk14" contextRef="#ctx0" brushRef="#br0">10864 12130 0,'-20'19'49,"1"-19"-40,-20 20-4,20-1 1,-20 1 5,0-1-5,19-19 3,1 20-2,-1-1 2,1-19-3,19 20 3,-19-20-1,19 19 0,-20-19 71</inkml:trace>
    </iact:actionData>
  </iact:action>
  <iact:action type="add" startTime="48022">
    <iact:property name="dataType"/>
    <iact:actionData xml:id="d15">
      <inkml:trace xmlns:inkml="http://www.w3.org/2003/InkML" xml:id="stk15" contextRef="#ctx0" brushRef="#br0">10825 12208 0,'19'58'77,"1"-58"-66,-20 20-5,19-1 3,1 0 5,-20 1-5</inkml:trace>
    </iact:actionData>
  </iact:action>
  <iact:action type="add" startTime="50480">
    <iact:property name="dataType"/>
    <iact:actionData xml:id="d16">
      <inkml:trace xmlns:inkml="http://www.w3.org/2003/InkML" xml:id="stk16" contextRef="#ctx0" brushRef="#br0">11797 12208 0</inkml:trace>
    </iact:actionData>
  </iact:action>
  <iact:action type="add" startTime="50821">
    <iact:property name="dataType"/>
    <iact:actionData xml:id="d17">
      <inkml:trace xmlns:inkml="http://www.w3.org/2003/InkML" xml:id="stk17" contextRef="#ctx0" brushRef="#br0">11913 12499 0</inkml:trace>
    </iact:actionData>
  </iact:action>
  <iact:action type="add" startTime="51441">
    <iact:property name="dataType"/>
    <iact:actionData xml:id="d18">
      <inkml:trace xmlns:inkml="http://www.w3.org/2003/InkML" xml:id="stk18" contextRef="#ctx0" brushRef="#br0">12535 12480 0,'0'19'84,"0"20"-78,-19 20 1,19-40 1,0 0 0,0 1 1</inkml:trace>
    </iact:actionData>
  </iact:action>
  <iact:action type="add" startTime="51898">
    <iact:property name="dataType"/>
    <iact:actionData xml:id="d19">
      <inkml:trace xmlns:inkml="http://www.w3.org/2003/InkML" xml:id="stk19" contextRef="#ctx0" brushRef="#br0">12516 12052 0,'19'0'47,"-19"20"-39,19-20-1,-19 19-1,0 1 4,20-20-3,-20 19 9,39-19-8,-20 19 0,1 1 0,-1-1 0</inkml:trace>
    </iact:actionData>
  </iact:action>
  <iact:action type="add" startTime="52213">
    <iact:property name="dataType"/>
    <iact:actionData xml:id="d20">
      <inkml:trace xmlns:inkml="http://www.w3.org/2003/InkML" xml:id="stk20" contextRef="#ctx0" brushRef="#br0">13021 12130 0,'0'39'57,"-39"39"-50,0 38 1,39 1 0,-19 19 0,-1-39 0,20-19 1,-19-20-2,19 1 2,0-1-3,0 0 3,19-38 6,1 19-14,-20-20 6,19-19 2,-19 19 0,0 1-5,0-1 13,0 1-1,0-1 0,0 1 0,-19-1-8,-1 0 11,1-19-13,-1 0 9,1 0 9,19-58-9,0 39-6,0-20-1,0 0-1</inkml:trace>
    </iact:actionData>
  </iact:action>
  <iact:action type="add" startTime="52753">
    <iact:property name="dataType"/>
    <iact:actionData xml:id="d21">
      <inkml:trace xmlns:inkml="http://www.w3.org/2003/InkML" xml:id="stk21" contextRef="#ctx0" brushRef="#br0">12671 12577 0,'19'0'48,"20"0"-41,20 0 1,18 0 1,21 20 0,-1-1-4,-39 0 5,-19 1-5,-20-20 13,1 0 88</inkml:trace>
    </iact:actionData>
  </iact:action>
  <iact:action type="add" startTime="53706">
    <iact:property name="dataType"/>
    <iact:actionData xml:id="d22">
      <inkml:trace xmlns:inkml="http://www.w3.org/2003/InkML" xml:id="stk22" contextRef="#ctx0" brushRef="#br0">13837 13024 0,'19'0'77,"-38"0"-61,0 0-8,-20 39 2,19-19-3,20 18 1,-19 1-1,19 0 2,0-19-3,0-1 3,0 0 0,0 1-2,0-1 2,39-19-2,-20 20 2,1-1-2,-1-19 0,0 20 8,1-20-8,-1 0 3,1 0-4,19 0 2,0 0 0,-1 0 2,21 19-3,-20-19 0,-20 0 3,0 20-4,1-20 2,-1 0 1</inkml:trace>
    </iact:actionData>
  </iact:action>
  <iact:action type="add" startTime="54236">
    <iact:property name="dataType"/>
    <iact:actionData xml:id="d23">
      <inkml:trace xmlns:inkml="http://www.w3.org/2003/InkML" xml:id="stk23" contextRef="#ctx0" brushRef="#br0">14478 13044 0,'0'19'89,"-38"-19"-80,38 20-4,-20-20 4,1 0-4,19 19 25,-20-19-12,20 19-2,-19 1-8,58-1 142,-20 1-143,1-20 3,-1 0 20,-19 19 19,39-19-41,19 20 0,-58-1 1,20-19 0</inkml:trace>
    </iact:actionData>
  </iact:action>
  <iact:action type="add" startTime="55111">
    <iact:property name="dataType"/>
    <iact:actionData xml:id="d24">
      <inkml:trace xmlns:inkml="http://www.w3.org/2003/InkML" xml:id="stk24" contextRef="#ctx0" brushRef="#br0">14828 13083 0,'0'0'3,"-19"0"-2,-1 0 63,20 38-56,0 21 0,-19-1-1,19 0 1,0-19-2,0 0 3,0 0-1,0-20-1,0 1 2,19-20 16,20 0 14,19-58-31,40 19 0,-40-39 3,20 0-6,-20 0 2,0-19 2,-58 39-1,20-59 0,-20 59-1</inkml:trace>
    </iact:actionData>
  </iact:action>
  <iact:action type="add" startTime="55463">
    <iact:property name="dataType"/>
    <iact:actionData xml:id="d25">
      <inkml:trace xmlns:inkml="http://www.w3.org/2003/InkML" xml:id="stk25" contextRef="#ctx0" brushRef="#br0">15217 12616 0,'-20'0'23,"20"39"-15,-19 19 0,19 20 1,0 0-1,0 38 0,0-18 0,0-1-1,0-39 2,19-19 0,1 0-3,-1-20 5,-19 1 2,20-20 36,-1 19-44,20-19 4,0 20-2,-20-1 2</inkml:trace>
    </iact:actionData>
  </iact:action>
  <iact:action type="add" startTime="56005">
    <iact:property name="dataType"/>
    <iact:actionData xml:id="d26">
      <inkml:trace xmlns:inkml="http://www.w3.org/2003/InkML" xml:id="stk26" contextRef="#ctx0" brushRef="#br0">16053 12888 0,'-39'0'68,"0"39"-60,0 0 0,39 0 8,0-20 0,0 1-1,39-20 11,-20 0-20,1 0 4,19-20-4,-20 20 19,0 0 17,-19 39-37,0 0 4,0 0-1,0 39-3,0 38 3,0-19 0,0 20 0,0 19 2,0-58-4,0 0 2,-19-20 1,-20-19 2,20-20-4,-20 1-1,19-1 2,1-19-1,-20 0 3,0-19-3,-19-20 2,-39-20-2,38-18 1,-18-20 0,18 19 2,40 19-3,19 1-1,0-20 3,19 20 0,40 0-2,-1-1 0,39 21 4,20-1-6,38 19 4</inkml:trace>
    </iact:actionData>
  </iact:action>
  <iact:action type="add" startTime="56575">
    <iact:property name="dataType"/>
    <iact:actionData xml:id="d27">
      <inkml:trace xmlns:inkml="http://www.w3.org/2003/InkML" xml:id="stk27" contextRef="#ctx0" brushRef="#br0">16402 13180 0,'0'0'1,"20"0"4,-20 19 3,19 20 1,1-39 6,-1 0 50,0 0-57,1-39 0,-20 20 8,-20 19 7,1 0-16,0 0 4,-1 0-8,-19 0 6,20 0 7,19 19-9</inkml:trace>
    </iact:actionData>
  </iact:action>
  <iact:action type="add" startTime="57010">
    <iact:property name="dataType"/>
    <iact:actionData xml:id="d28">
      <inkml:trace xmlns:inkml="http://www.w3.org/2003/InkML" xml:id="stk28" contextRef="#ctx0" brushRef="#br0">16791 12966 0,'0'19'39,"0"40"-32,0-20 2,0 19 0,0-19-3,0 19 9,0-19-12,19 0 4,-19-20 1,20 1-1,-20-1 2,19 1-1,1-20 1,-20 19 12,19-19-13,1 0 8,-1-19-1,0 19-6,1-20-1,-20 1-1</inkml:trace>
    </iact:actionData>
  </iact:action>
  <iact:action type="add" startTime="57456">
    <iact:property name="dataType"/>
    <iact:actionData xml:id="d29">
      <inkml:trace xmlns:inkml="http://www.w3.org/2003/InkML" xml:id="stk29" contextRef="#ctx0" brushRef="#br0">16752 13121 0,'0'-19'97,"20"19"-92,-1 0 1,20 0 1,-20 0 1,20 0 1</inkml:trace>
    </iact:actionData>
  </iact:action>
  <iact:action type="add" startTime="57890">
    <iact:property name="dataType"/>
    <iact:actionData xml:id="d30">
      <inkml:trace xmlns:inkml="http://www.w3.org/2003/InkML" xml:id="stk30" contextRef="#ctx0" brushRef="#br0">17296 13180 0,'0'19'50,"0"1"-44,0-1 0,0 0 3,-19 20 0,19-19-1,0 19-1,0-20 3,0 1 4,0-1 1,0-38 39,19-1-45,40-19-1,-40-19-1,0 38 2,1-38-1,-20 19 1,0 0-1,0 1-1,0 18 1,0 1 9,0 38 78</inkml:trace>
    </iact:actionData>
  </iact:action>
  <iact:action type="add" startTime="58488">
    <iact:property name="dataType"/>
    <iact:actionData xml:id="d31">
      <inkml:trace xmlns:inkml="http://www.w3.org/2003/InkML" xml:id="stk31" contextRef="#ctx0" brushRef="#br0">17879 13588 0,'59'0'101,"154"19"-95,-38-19 3,20 20-3,-40-1 3,-19-19-1,20 20 0,-1-20-1,1 0 2,-98 0-1,-39 0-3</inkml:trace>
    </iact:actionData>
  </iact:action>
  <iact:action type="add" startTime="62092">
    <iact:property name="dataType"/>
    <iact:actionData xml:id="d32">
      <inkml:trace xmlns:inkml="http://www.w3.org/2003/InkML" xml:id="stk32" contextRef="#ctx0" brushRef="#br0">20717 12558 0,'0'-20'117,"-20"1"-109,1-20 0,19-19-1,-20 19 5,1 0-7,19-19 3,-20 19 4,20 0-9,0-20 9,-19 21-7,19-1 12,0 19-10,19 1 1,1-1 0,19 1-2,19-20 2,0 20-1,59-40 1,-39 20 5,38-19-10,59 0 10,0-20-10,78 0 5,-1 1 0,40 38 3,-59 19-5,-19 1 3,-39-20-2,19 0 3,0 0-5,-77 20 5,0-1-3,-20 20 2,0 0-3,-39 0 3,20 20-1,-20-1 1,20 20-3,-39-20 5,19 20-5,1-19 2,-21-1-2,21 20 2,-1 0 2,0 0-4,1-20 4,18 20-5,-38-19 5,-19-20-4,-20 19 43,0 0-33,0 20 47,0 20-55,-20-1 1,20 20-4,0 38 5,0-18-4,0 38 2,0 19 1,0-38-2,20-39 5,-1-1-4,-19-38-4,0 0 5,0-20 15,-39-19 42,-39 0-61,-38 20 3,19-20 3,-39 0-3,0 19-2,-20 1 3,1-1-4,38 1 3,20-1 0,-20 1 2,1-1-4,57 0 4,1-19-4,19 0 1,0 0 2,1 0 1,-1 0-4,-39-19 3,-19 19-3,0-19 3,-39 19-1,0-20-1,38 20 2,21-19-2,18-1 2,1 1 2,0 19-5,-1 0 1,1-20 0,0 1 1,-1-1 4,1 1-3,0 19-6,19-19 9,-19-1-8,19 1 3,0 19 1,0-20 0,-19 1 0,19 19 0,20-20 0,-1 1-1,1 0 2,-1-1-1,20-38-1,-19 19 1,-1-19 0,1-1 4,19 1-8,0 19 4,0-19 1,0 38 2,0 1-4,0-1-2,-39 59 66,20 0-63,-1 0 0</inkml:trace>
    </iact:actionData>
  </iact:action>
  <iact:action type="add" startTime="64992">
    <iact:property name="dataType"/>
    <iact:actionData xml:id="d33">
      <inkml:trace xmlns:inkml="http://www.w3.org/2003/InkML" xml:id="stk33" contextRef="#ctx0" brushRef="#br0">15722 12480 0,'0'0'2,"0"-20"131,39 20-125,0-19-1,0 19 0,0-19 1,19 19 0,0 0 0,1 0 0,-21 0 0,21-20-1,-1 20 2,0-19-2,1-1 2,-1 20 0,0 0-2,0 0 0,20 0 2,-19 0 0,-1 0-2,-19 0 1,0 20 0,-1-20-1,1 0 2,-19 0 7,-20 19-7,39-19-2,-20 0-2,20 20 4,0-20 0,0 19-2,19-19 0,-19 0 3,19 0-3,-19 0 1,19 0 0,39 0-1,-19 0 2,39 0-2,38 0 2,20 0-1,0 0 0,-19-19-1,-59 19 3,-58 0-2,-20 0 0,0 0 0,1-20 15</inkml:trace>
    </iact:actionData>
  </iact:action>
  <iact:action type="add" startTime="66603">
    <iact:property name="dataType"/>
    <iact:actionData xml:id="d34">
      <inkml:trace xmlns:inkml="http://www.w3.org/2003/InkML" xml:id="stk34" contextRef="#ctx0" brushRef="#br0">18287 12966 0,'0'19'87,"0"40"-82,0-1 5,0 0-5,0-19 4,0 0 2,0 0-6,0-20 11,0-38 78</inkml:trace>
    </iact:actionData>
  </iact:action>
  <iact:action type="add" startTime="67040">
    <iact:property name="dataType"/>
    <iact:actionData xml:id="d35">
      <inkml:trace xmlns:inkml="http://www.w3.org/2003/InkML" xml:id="stk35" contextRef="#ctx0" brushRef="#br0">18501 12946 0,'0'20'42,"0"19"-32,0-20-3,20 20 1,-20 0-1,0-20 2,19-19-2,-19 20 1,19-1 2,1-19 5,-20 20-5,19-20-3,1 0 0,-1 0 10,1 0-3,-1 0-5,1-20 1,-20 1-2,19 19-2,20-20 5,-39 1-6,19 19 1,1-19 2,-20-1 8,0 1 1,0-1-16,0-19 4,-20-19 3,1 39 1,-1-20-1,1 19 0,0 1 0,-1 19 1,20-20-2,-19 20 2,-1 0 7,-19 20 0,20-20-10,-1 19 5,1-19-4,0 20 2,19-1-2,0 1 16,19-20 7</inkml:trace>
    </iact:actionData>
  </iact:action>
  <iact:action type="add" startTime="67734">
    <iact:property name="dataType"/>
    <iact:actionData xml:id="d36">
      <inkml:trace xmlns:inkml="http://www.w3.org/2003/InkML" xml:id="stk36" contextRef="#ctx0" brushRef="#br0">18929 12694 0,'0'39'62,"0"19"-54,0 0 1,0 1-1,0-1 1,0-19-2,0 0 1,0 0-1,0-1 2,19-38 1,-19 20 4,20-20 32,-1 19-38,39-19 2,-19 0-4,19 20 2,-19-20-1,-19 0 3,-1 0-2,1 0 8,-1 0-1,1 0-5,-1 0-4,0 0 9,-19-39 176</inkml:trace>
    </iact:actionData>
  </iact:action>
  <iact:action type="add" startTime="68447">
    <iact:property name="dataType"/>
    <iact:actionData xml:id="d37">
      <inkml:trace xmlns:inkml="http://www.w3.org/2003/InkML" xml:id="stk37" contextRef="#ctx0" brushRef="#br0">19317 12849 0,'-19'39'63,"0"0"-53,-1 19-1,-19 40-2,20-40 1,-20 39 1,19 20-4,1-1 4,19-57-1,0-1 0,-19-39 1,19 1-5,-20-20 118,1 19-116</inkml:trace>
    </iact:actionData>
  </iact:action>
  <iact:action type="add" startTime="75757">
    <iact:property name="dataType"/>
    <iact:actionData xml:id="d38">
      <inkml:trace xmlns:inkml="http://www.w3.org/2003/InkML" xml:id="stk38" contextRef="#ctx0" brushRef="#br0">10592 13413 0,'38'0'111,"21"-19"-103,-1 19-2,0 0 3,-19 0 1,20 0-4,-21 19 1,1 0 1,-19-19 2,38 20-3,-19-1 0,0-19 2,0 20-1,-1-1-1,21 1 4,-20-20-5,-20 0 1,1 0-1,-1 0 4</inkml:trace>
    </iact:actionData>
  </iact:action>
  <iact:action type="add" startTime="76997">
    <iact:property name="dataType"/>
    <iact:actionData xml:id="d39">
      <inkml:trace xmlns:inkml="http://www.w3.org/2003/InkML" xml:id="stk39" contextRef="#ctx0" brushRef="#br0">22427 13335 0,'58'0'83,"59"0"-75,19 0-2,19 0 2,-38 0 1,-20 0 2,-39 20-6,1-20 4,-40 19-3,20-19 2,0 20 0,-20-20 1,20 0 0,-19 0-2,-1 0 0,-38 0 82</inkml:trace>
    </iact:actionData>
  </iact:action>
  <iact:action type="add" startTime="77947">
    <iact:property name="dataType"/>
    <iact:actionData xml:id="d40">
      <inkml:trace xmlns:inkml="http://www.w3.org/2003/InkML" xml:id="stk40" contextRef="#ctx0" brushRef="#br0">16266 10478 0,'39'0'76,"-19"-20"-66,-1 20-3,20-19-1,0 19 2,19 0 0,0 0 2,40 0-3,57 0 1,0 0 0,1 0 1,58 0-2,19 0 2,0-20-3,0 20 3,-58-19-2,-19 19 4,-1 0-6,1 0 3,-1 19-1,-38-19 1,-20 20 0,0-1 0,-39 1 0,-19-20 1,-19 0-2,-1 0 16,1 0-5</inkml:trace>
    </iact:actionData>
  </iact:action>
  <iact:action type="add" startTime="78928">
    <iact:property name="dataType"/>
    <iact:actionData xml:id="d41">
      <inkml:trace xmlns:inkml="http://www.w3.org/2003/InkML" xml:id="stk41" contextRef="#ctx0" brushRef="#br0">15042 10478 0,'0'-20'121,"39"1"-117,0-1 14,-20 1-5</inkml:trace>
    </iact:actionData>
  </iact:action>
  <iact:action type="add" startTime="80729">
    <iact:property name="dataType"/>
    <iact:actionData xml:id="d42">
      <inkml:trace xmlns:inkml="http://www.w3.org/2003/InkML" xml:id="stk42" contextRef="#ctx0" brushRef="#br0">21669 12111 0,'0'-20'159,"0"1"-151,0-59 11,0 39-15,0 20 5,0-1-4,0 1 6,0-1-1,0 1 0,0-20-9,0 20 4,0-20 3,0 0 0,0 0 2,19-19-1,-19-1-1,0-18-3,0-1 6,0 19-5,0-38 5,0 20-7,0-1 6,0 0-3,-19-19 2,-1-20-2,1 59 4,0 0-4,19-1 0,-39 1-1,19 0 2,-19-59 1,1 20-1,-1 19 2,-20-39-1,-18 20-3,-1 19 4,-39-19-7,1 19 8,-1 1-7,39 18 5,20-18-2,-20 18 2,20 20-1,-20-19 0,20 19 0,-20-38 2,39 38-4,-38 0 2,-21-20 0,-18 1 0,-1 0 3,40 19-6,-21 19 3,21-18 0,18 18 2,1 20-3,0-19-1,38 19 3,-19 0-1,1 0 0,-1 19-1,-20-19 2,21 20-2,-1-1 0,0-19 1,0 19 0,19-19-1,1 20 130,-39-20-129,19 0 2,-19 19 0,-20-19-6,0 20 4,20-1 0,0 1 0,38-20 7</inkml:trace>
    </iact:actionData>
  </iact:action>
  <iact:action type="add" startTime="81932">
    <iact:property name="dataType"/>
    <iact:actionData xml:id="d43">
      <inkml:trace xmlns:inkml="http://www.w3.org/2003/InkML" xml:id="stk43" contextRef="#ctx0" brushRef="#br0">18987 8806 0,'-39'39'78,"0"0"-68,0 0-1,-19-1 1,0 21-7,19-20 3,-39 0 6,39-1-4,0 21-3,39-40 4,-19 1 0,19-1 103,19 1-79,1-20-29,-1 0 13,20 19-11,-19-19 2,19 19 0,-20-19-1,20 20 1,-39-1 0,0 1 74</inkml:trace>
    </iact:actionData>
  </iact:action>
  <iact:action type="add" startTime="82963">
    <iact:property name="dataType"/>
    <iact:actionData xml:id="d44">
      <inkml:trace xmlns:inkml="http://www.w3.org/2003/InkML" xml:id="stk44" contextRef="#ctx0" brushRef="#br0">17005 9331 0,'0'0'2,"19"0"19,1 0 3,-1 0-9,-19 19 118</inkml:trace>
    </iact:actionData>
  </iact:action>
  <iact:action type="add" startTime="83373">
    <iact:property name="dataType"/>
    <iact:actionData xml:id="d45">
      <inkml:trace xmlns:inkml="http://www.w3.org/2003/InkML" xml:id="stk45" contextRef="#ctx0" brushRef="#br0">16227 9428 0,'20'0'99,"19"-19"-93,0 19 1,19-20 3,0 1-4,20-1 1,39 1 2,-40 19-1,20 0 0,-19-20-1,0 20 2,-20 0-3,-19 0 2,19 0 0,-19 0 0,0 0 3,-19 0-6,-1 0 6,0 0 3,1-19 66</inkml:trace>
    </iact:actionData>
  </iact:action>
  <iact:action type="add" startTime="86665">
    <iact:property name="dataType"/>
    <iact:actionData xml:id="d46">
      <inkml:trace xmlns:inkml="http://www.w3.org/2003/InkML" xml:id="stk46" contextRef="#ctx0" brushRef="#br0">7735 9175 0,'0'20'47,"-20"-20"-38,-38 39-3,0-20 2,0 1 2,-20-1-3,19 0 0,1 1 1,-20-20 1,40 19-2,-1-19 1,19 0 0,1 0 1,-1 0 12,1 0-5,0-19-9,-1 19 2,-19-39-1,0 39 0,0-39 0,1 20 0,-1-1-1,19 1 9,1-1-7,-1 1 8,20-1-3,-19 20-5,19-38-2,-19-1 3,-1 0-4,1 19 2,19-19 2,0 20-4,0 0 4,0-1-3,0-19 6,19 20 3,1-20 2,-1 20-1,0 19-10,-19-20 0,20 1 2,19 19-3,0-59 5,38 20-6,-18-19 4,38 0-2,-19 19 4,19 20-6,0-20 4,-19 0-2,-20 19 2,-19 20-1,0-19 2,-20-1-4,1 20 10,-1 0-3,20 0-4,0 0 1,38 0-5,-18 39 3,18-19 2,21-1-3,-40 1 3,20-20-4,-1 19 4,-18 1-4,-1-1 2,0 0 0,-38-19 0,-20 20 126,0 19-126,0 19 1,0-19-1,0 0-1,0-20 1,0 1 1,0 19-2,19-20 1,-19 0 1,0 1 23,0-1 39,-19 1-60,-40 19-7,-18-20 3,18 20 1,-57-20 0,38 1 0,20-1 0,-1-19 0,21 0-1,-1 0 2,19 0 2,1 0-6,19 20 18,-20-20 33,1 0-47,0 19 54,-1-19-47</inkml:trace>
    </iact:actionData>
  </iact:action>
  <iact:action type="add" startTime="92103">
    <iact:property name="dataType"/>
    <iact:actionData xml:id="d47">
      <inkml:trace xmlns:inkml="http://www.w3.org/2003/InkML" xml:id="stk47" contextRef="#ctx0" brushRef="#br0">4489 10283 0,'0'39'102,"20"0"-93,-20 0-2,0 0 1,19 0-1,1 19 2,-1-19-2,-19 19 1,20 1-2,-20-21 2,0 1 1,0 0-1,0-19 7,0-40 130,0-38-137,0 0 0,0-1 0,0 1-2</inkml:trace>
    </iact:actionData>
  </iact:action>
  <iact:action type="add" startTime="92658">
    <iact:property name="dataType"/>
    <iact:actionData xml:id="d48">
      <inkml:trace xmlns:inkml="http://www.w3.org/2003/InkML" xml:id="stk48" contextRef="#ctx0" brushRef="#br0">4567 10244 0,'-39'0'102,"0"39"-93,20 0-2,-39 0 0,38 0 0,-19 0 2,0-20-1,39 1 0,-19-20 1,0 19-1,38-19 141,-19-19-142,39-20 2</inkml:trace>
    </iact:actionData>
  </iact:action>
  <iact:action type="add" startTime="93196">
    <iact:property name="dataType"/>
    <iact:actionData xml:id="d49">
      <inkml:trace xmlns:inkml="http://www.w3.org/2003/InkML" xml:id="stk49" contextRef="#ctx0" brushRef="#br0">4548 10244 0,'19'0'91,"39"39"-60,-19 0-25,20 39 3,-1-20-6,-19 1 6,0-21 0,-20-18-1,1-20 0,-20 19 0</inkml:trace>
    </iact:actionData>
  </iact:action>
  <iact:action type="add" startTime="95632">
    <iact:property name="dataType"/>
    <iact:actionData xml:id="d50">
      <inkml:trace xmlns:inkml="http://www.w3.org/2003/InkML" xml:id="stk50" contextRef="#ctx0" brushRef="#br0">525 13918 0,'-20'0'31,"1"59"-25,0-1 2,19 0-1,0-19 2,0 20-1,0-1 0,0-19 0,0 0 0,0-1 0,0-18 8,19-20-2,20 0-6,0 0 0,0-20 0,-1 1 0</inkml:trace>
    </iact:actionData>
  </iact:action>
  <iact:action type="add" startTime="95990">
    <iact:property name="dataType"/>
    <iact:actionData xml:id="d51">
      <inkml:trace xmlns:inkml="http://www.w3.org/2003/InkML" xml:id="stk51" contextRef="#ctx0" brushRef="#br0">1225 13724 0,'0'0'1,"0"58"3,0 1 2,-20-1 2,1 0 1,19-19 4,0-19-9,0-1 2,19-19 50,20 0-47,19-19-2,-19 19 1,-19-20 7,-1 20-6,-19-19 0,0-1-2,19-19 1,-19 0-2,0 20 3,0-20-2,-19 0 2,19 20-3,-19-1 5,-1 1 2,1 19-4,-1 0 6</inkml:trace>
    </iact:actionData>
  </iact:action>
  <iact:action type="add" startTime="96584">
    <iact:property name="dataType"/>
    <iact:actionData xml:id="d52">
      <inkml:trace xmlns:inkml="http://www.w3.org/2003/InkML" xml:id="stk52" contextRef="#ctx0" brushRef="#br0">1788 13277 0,'0'19'53,"0"40"-45,0-1-2,0 0 3,-19 59-2,-1-20 1,20-19 2,0 0-2,0-20-1,0 0 0,0-19 4,0-19 2,0-1-5,0 0 1,39-19 84</inkml:trace>
    </iact:actionData>
  </iact:action>
  <iact:action type="add" startTime="97041">
    <iact:property name="dataType"/>
    <iact:actionData xml:id="d53">
      <inkml:trace xmlns:inkml="http://www.w3.org/2003/InkML" xml:id="stk53" contextRef="#ctx0" brushRef="#br0">2235 13666 0,'20'0'46,"-20"39"18,0-1-56,-20 1 1</inkml:trace>
    </iact:actionData>
  </iact:action>
  <iact:action type="add" startTime="97247">
    <iact:property name="dataType"/>
    <iact:actionData xml:id="d54">
      <inkml:trace xmlns:inkml="http://www.w3.org/2003/InkML" xml:id="stk54" contextRef="#ctx0" brushRef="#br0">2391 14054 0,'0'0'2,"19"0"99</inkml:trace>
    </iact:actionData>
  </iact:action>
  <iact:action type="add" startTime="97714">
    <iact:property name="dataType"/>
    <iact:actionData xml:id="d55">
      <inkml:trace xmlns:inkml="http://www.w3.org/2003/InkML" xml:id="stk55" contextRef="#ctx0" brushRef="#br0">3421 13141 0,'0'19'50,"-59"78"-44,1-19 1,38-19 1,-18 18 0,38-57 0,0-1 16,38-19 41,21 0-60,38-19 7,20-1-9,19-19 6,-20-19 1,-57 0-4,-21 19 2,-38 0 1,20-19-2,-20-1 1</inkml:trace>
    </iact:actionData>
  </iact:action>
  <iact:action type="add" startTime="98029">
    <iact:property name="dataType"/>
    <iact:actionData xml:id="d56">
      <inkml:trace xmlns:inkml="http://www.w3.org/2003/InkML" xml:id="stk56" contextRef="#ctx0" brushRef="#br0">3926 13063 0,'0'0'4,"0"78"34,0 19-31,-20 39 1,1-39 3,0-19-2,-1 19-4,1 20 3,-1-39-2,1 19 5,-1-39-7,20 0 6,0-19-3,0-19 2,-19-1-2,19 1 9,-58-20 39,-40-59-46,40 1-2,-20 19 2,20-39-1,-20 1 0,1-40 0,18 0 3,40 59-7,19-20 5,0 20-4,0 19 3,19 20 0,1-20 1,-1 39-1,1 0 8,38 0-9,0 0 2,39 0 0,1 19-3,38-19 2,0 20 1,-39-20-2,0 0 2,-58 0 0,-20 0-2,1-20 2</inkml:trace>
    </iact:actionData>
  </iact:action>
  <iact:action type="add" startTime="98699">
    <iact:property name="dataType"/>
    <iact:actionData xml:id="d57">
      <inkml:trace xmlns:inkml="http://www.w3.org/2003/InkML" xml:id="stk57" contextRef="#ctx0" brushRef="#br0">4334 13160 0,'0'20'31,"-20"19"-25,1 38 1,19-18 1,-19-20 3,19-1-6,0 1 4,0-19-1,0-1-1,19 1 1,0-1 8,1-19-8,-1 0 0,59 0 0,-20-19 1,1-1-1,-20 20-1,-20-39 3,20 20-4,-39-1 3,0 1-1,0-20-1,0 20 0,0-20 2,0 0 0,-20 19 2,20-18-8,-19 38 52,0 0-40</inkml:trace>
    </iact:actionData>
  </iact:action>
  <iact:action type="add" startTime="99196">
    <iact:property name="dataType"/>
    <iact:actionData xml:id="d58">
      <inkml:trace xmlns:inkml="http://www.w3.org/2003/InkML" xml:id="stk58" contextRef="#ctx0" brushRef="#br0">5150 12694 0,'0'39'40,"0"19"-32,-19 0-1,-1 20 0,20 0 2,0-20-1,0-38 0,0 18 0,0-18 8,0-1-8,39-38 54,-19-1-47</inkml:trace>
    </iact:actionData>
  </iact:action>
  <iact:action type="add" startTime="99577">
    <iact:property name="dataType"/>
    <iact:actionData xml:id="d59">
      <inkml:trace xmlns:inkml="http://www.w3.org/2003/InkML" xml:id="stk59" contextRef="#ctx0" brushRef="#br0">4800 12830 0,'20'0'49,"58"0"-42,-1 0-2,-18 19 4,-1-19 1,-19 0-4,-20 0 4,1 0-4,-20 20 50,0-1-39</inkml:trace>
    </iact:actionData>
  </iact:action>
  <iact:action type="add" startTime="99934">
    <iact:property name="dataType"/>
    <iact:actionData xml:id="d60">
      <inkml:trace xmlns:inkml="http://www.w3.org/2003/InkML" xml:id="stk60" contextRef="#ctx0" brushRef="#br0">5306 12927 0,'0'39'22,"19"-20"-13,0 20-2,1 0 2,-20 0-1,19-39 1,-19 19-1,39 1-1,-19-20-1,-1 0 4,20 0-3,19 0 2,-19 0-4,0-20 6,-20 1-4,1 0 17,-1-40-23,-19 40 6,0-1-1,0 1 2,-19 19 2,-1 0-4,20-20 4,-19 20-2,0 0 7,-1 0 0,1 0-6,19 20 7,0-1 9</inkml:trace>
    </iact:actionData>
  </iact:action>
  <iact:action type="add" startTime="100481">
    <iact:property name="dataType"/>
    <iact:actionData xml:id="d61">
      <inkml:trace xmlns:inkml="http://www.w3.org/2003/InkML" xml:id="stk61" contextRef="#ctx0" brushRef="#br0">5772 13121 0,'39'0'128,"97"-19"-122,78 0 3,-1 19-3,-18 0 2,-1 0 4,-19 0-8,-19 0 5,-59 0-1,-39 0-1,-58 19 136</inkml:trace>
    </iact:actionData>
  </iact:action>
  <iact:action type="add" startTime="104216">
    <iact:property name="dataType"/>
    <iact:actionData xml:id="d62">
      <inkml:trace xmlns:inkml="http://www.w3.org/2003/InkML" xml:id="stk62" contextRef="#ctx0" brushRef="#br0">9523 9661 0,'-20'0'30,"40"0"42,-1 0-57,-19-19-6,39 19-3,0-20 3,0 20 0,19 0-2,0-19 0,20 19 0,19-19 0,0-1 3,1 1-3,-1-1 1,-39 20 0,0 0 0,-19 0-1,0 0 1,0 0 1,0 0-2,19-19 1,-19 19 0,19 0 2,1-20-1,-1 1-4,0 19 5,-19-20-3,19 20 0,-38 0 2,19 0 8,-20 0-1,39-19-12,-19 0 4,20 19 0,-1 0 2,-19 0-3,19 0 2,0 0-2,-19 0 2,0 0-2,0 0 1,0 0 0,0 0 1,-20 0-2,20 0 2,19 19 0,1-19-2,-1 19 0,20-19 2,-20 0-2,0 0 3,-19 0-3,-19 0 1,-1 0-1,0 0 9,1 0-7,-1 0 6,20 0-1,-19 0-6,18 0 1,1 0-1,0 0 0,0 0-2,-19 0 10,-1 0 1,20 0-5,0 0-9,0 0 5,-1-19 1,1 19 0,20-19-2,-40-1 10,0 20-2,1-19 16,-1 19-23,-19-20-2,20 1 7,38-20-9,-19 0 3,-20 0 4,1 20-5,-1-20 6,20 0 3,-39 0-10,20 0 3,-1 20 0,-19-20 1,19 0-3,-19 0 3,20 20-2,-20-20 1,0 19 1,0-18-1,0 18 0,0-38 0,0 38 0,-20 1 7,1-1-7,19 1 0,-19 19 2,19-19-2,-20 19-3,1-20 3,-1 1 8,-19 19-9,1-39 2,-40 0-1,-39 0 0,-38-39 3,-20 39-6,39 20 3,58 0 0,0-1 0,20 20 0,0 0 1,-1 0-2,21 0 0,-1 0 1,0 20 0,-20-1 0,1-19 3,19 19-6,-38 1 4,18-1 2,-18 1-6,18-20 2,-19 19 2,-19 1-2,39-1 2,-39-19-3,39 20 6,-59-20-9,20 0 5,-20 0 2,59 0-2,0 0-1,19 0 0,0-20 3,0 1-2,0 19 0,0 0 0,20-20-1,-20 20 0,0-19 1,0 19 5,0-20-10,0 20 5,-19-19 1,19 19-1,-19-20 2,0 20-5,19 0 4,0 0-3,0 0 3,20 0-2,-1 0 2,-19 0-3,20 0 4,-1-19-4,1 19 4,19-19-4,-19 19 4,-1 19 85,-19 59-87,20 0 2,-1 38-4,1-19 1,-20 20 2,39 19-3,-39 20 1,39-40 1,0-19 1,0-38-2,0-20 2,0-1-1,20-38 0,-20 20 0</inkml:trace>
    </iact:actionData>
  </iact:action>
  <iact:action type="add" startTime="106839">
    <iact:property name="dataType"/>
    <iact:actionData xml:id="d63">
      <inkml:trace xmlns:inkml="http://www.w3.org/2003/InkML" xml:id="stk63" contextRef="#ctx0" brushRef="#br0">14498 9175 0,'0'0'2,"78"0"131,96 0-126,40 20 2,19-20-2,-38 39 0,-1-39 0,-97 0 4,-38 0-6,-21 0 4,-18 0 0</inkml:trace>
    </iact:actionData>
  </iact:action>
  <iact:action type="add" startTime="112371">
    <iact:property name="dataType"/>
    <iact:actionData xml:id="d64">
      <inkml:trace xmlns:inkml="http://www.w3.org/2003/InkML" xml:id="stk64" contextRef="#ctx0" brushRef="#br0">6180 12344 0,'0'19'63,"0"20"-56,0 0 2,0 19-3,0 1 2,0 18 1,0-18-1,0-1 1,0-19-3,0 0 3,0-20-1,0 1 6</inkml:trace>
    </iact:actionData>
  </iact:action>
  <iact:action type="add" startTime="112790">
    <iact:property name="dataType"/>
    <iact:actionData xml:id="d65">
      <inkml:trace xmlns:inkml="http://www.w3.org/2003/InkML" xml:id="stk65" contextRef="#ctx0" brushRef="#br0">6472 12597 0,'0'19'23,"0"0"-15,0 1 0,0-1 7,0 1-6,19-1-2,1 1 9,-1-1 1,-19 0-10,19-19 2,1 0 0,-1-19 5,20 19-4,-19-19-4,18-1 3,-38-19-4,20 20 6,-20-1-6,0-18 9,0 18-11,-20 1 5,-18-20-1,-21 19 2,20 20 0,-19 0-2,19 0 2,0 0-2,0 39 0,-19-19 2,19 19-1,20-1-1,19-18 10,0-1 0,19-19-11,20 0 3,0 20 0,19-20-1,-58 19-1</inkml:trace>
    </iact:actionData>
  </iact:action>
  <iact:action type="add" startTime="113418">
    <iact:property name="dataType"/>
    <iact:actionData xml:id="d66">
      <inkml:trace xmlns:inkml="http://www.w3.org/2003/InkML" xml:id="stk66" contextRef="#ctx0" brushRef="#br0">6783 12247 0,'0'0'2,"19"0"42,0 0-36,20 0-2,-19 19 76,-1 20-74,-19-20 0,0 20-1,0 0 0,0 19 0,0-38 0,0 19 2,0-20-1,0 20 1,-19-39-3,19 20 2,0 18 0,0-18 10,0-1-1,19 1 47,39-20-57,20 19 0,-39 1 1,0-20 1,0 0-1,-20 0-1,1 0 2</inkml:trace>
    </iact:actionData>
  </iact:action>
  <iact:action type="add" startTime="120671">
    <iact:property name="dataType"/>
    <iact:actionData xml:id="d67">
      <inkml:trace xmlns:inkml="http://www.w3.org/2003/InkML" xml:id="stk67" contextRef="#ctx0" brushRef="#br0">5675 8825 0,'0'-19'149,"19"19"-142,1-19 2,19-1-3,-20 1 3,0 19-2,20-20 2,0 1 0,0-1-2,19 1 2,1 19-2,-1-20 1,0 1 0,39 0 1,-38-1-2,18 1 1,21-1 6,-40 1-12,0-1 6,-19 1-1,39 19 1,0 0 0,-20-19 0,58-1-1,-18 20 2,18-19-1,-38-1 0,19 1-1,0-1 1,-38 20-1,57-19 5,-38-1-5,19 1 20,39 0-26,-19-1 3,-59 1 3,39-1 3,-38 20-4,38-19 1,-39-1 1,20 20-1,-20-19 4,0 19-4,1 0-1,18 0 4,1-20-3,39 1 0,-1 19 0,-18-19 1,18-1-1,-19 1 1,20 19 0,-20 0 0,20-20 0,-40 20 2,21 0-3,-40-19 0,39-1 1,-39 20 0,1 0 0,-1-19 1,0 19-2,20 0 1,19 0 3,20-19-6,19 19 4,19-20 2,1 1-7,-40-1 4,-19 1 0,1-1 4,-1 1-8,19-1 7,1 1-8,-39 0 6,0-1 1,38 1-1,-19-1-1,20 20-3,-20 0 3,20 0 1,-20 0 0,-39 0-2,0 0-1,1 0 3,-1 0-1,0 0 1,20 0-2,39 0 2,-20 0-2,19 0 2,-18 0-2,18 0 2,-19 0-2,-38 20 2,38-1-1,-39 1 1,20-1-3,0 0 4,-20-19-4,59 20 1,-1 19 0,-19-20 3,20 1-3,-39-1-1,-20 1 3,0-20 1,-19 0-4,0 19 2,19 0 1,1 20 1,-1-39-4,0 39 3,0 19-3,1-58 2,-1 39-1,0-19 7,-19-20-10,-19 19 6,19 1-4,-20-20 0,-19 19 4,19-19-4,1 20 4,-20-1-1,19 0-3,20 1 1,-39-1 1,39 1-2,0-1 4,-20-19-4,-19 20 5,20-1-4,-1 1 9,-19-1-9,20 0 0,-1-19 5,20 20-4,-20-1-4,1-19 6,-1 0 4,-19 20 0,-19-20 74,-78-20-77,-39-19-5</inkml:trace>
    </iact:actionData>
  </iact:action>
  <iact:action type="add" startTime="122685">
    <iact:property name="dataType"/>
    <iact:actionData xml:id="d68">
      <inkml:trace xmlns:inkml="http://www.w3.org/2003/InkML" xml:id="stk68" contextRef="#ctx0" brushRef="#br0">9309 6843 0,'78'-39'92,"77"0"-84,40-19 0,-21 38 2,1 1-4,-19 19 1,38-20 1,-19 1 2,19-20-4,-38 39 3,-20 0-1,19 0 1,1 0-3,19 0 2,-20 0 0,1 0 0,-98 0 3,-19 0-6,-20 0 1,1 0 5</inkml:trace>
    </iact:actionData>
  </iact:action>
  <iact:action type="add" startTime="124205">
    <iact:property name="dataType"/>
    <iact:actionData xml:id="d69">
      <inkml:trace xmlns:inkml="http://www.w3.org/2003/InkML" xml:id="stk69" contextRef="#ctx0" brushRef="#br0">16014 10419 0,'0'0'8,"19"0"93,20 0-90,19 0-6,20 0 5,0 0-4,-1 0 4,21 0-4,-40 0 4,0 0-4,1 0 4,-1 0-2,20 20-2,-40-1 4,21-19-2,-1 0-2,0 20 4,1-1-6,18 1 8,-18-20-4,18 19 0,1-19 1,-20 0-4,1 19 3,-1-19-2,0 0 4,1 0-2,18 0 0,21-19 1,-1 0-2,-20 19 1,-18 0 0,-1 0-2,-19 0 4,0 0-1,0 0-2,0 19 1,19 0 0,-19-19-1,0 0 2,19 20 0,-19-20-4,19 0 3,-39 0 2,40 0-4,-20 0 2,-20 0 1,20 0-2,-20 0 1,40 0 0,-40 0 0,20 19 0,-20-19 0,1 0 0,-1 0 8,1 0 1,-1 0-12,1 0 11,-1 0 18,0-19-10,1 19-15,-1-20 5,-19 1-9,20 19 4,-20-19 0,19 19-3,1 0 4,-20-20-4,19 20 4,0-19-4,20-1 4,0 1-3,0 19 2,-19-20-3,-1 1 4,-19 0 76,0-1-54,0-19-25,-19 0 2,19 0 0,-39 1 0,19 18-1,20-19-2,-58 0 3,38 0-2,-18 1-1,-1-1 6,19 0-3,-38 0-3,19 0 2,0 20 0,-19-1 1,19 1-5,-19-1 4,38 20 2,-18-19-4,-1-1 2,-20 1 0,20 19 2,1 0-4,-21 0 4,-18 0-4,-1 0 5,-58 0-5,0 0 1,39 0-1,19 0 2,20 0 0,-1 0 2,1 0-4,0 0 4,19 19-4,-20-19 4,21 0-4,-21 0 2,-18 20 0,38-1 0,-20-19 0,21 20 3,-21-1-6,-38 40 6,19-21-5,-38 21 4,-1-40-5,59 20 3,19-20 0,-19 1 4,19-1-5,0 20 1,0-39 1,0 20-1,-19-1 1,19-19-8,0 20 7,0-1 2,0 0-4,-19-19 3,58 20-2,-19-1 3,-1-19-4,1 20 5,-1 19 5,1 0-1,19-20-9,-19 20 6,19 0-6,0 0 3,0-1-2,0-18 1,0-1 0,0 1 0,0-1 0,-20 1 6,20-1-4,-39-38 74,-136-59-76</inkml:trace>
    </iact:actionData>
  </iact:action>
  <iact:action type="add" startTime="126520">
    <iact:property name="dataType"/>
    <iact:actionData xml:id="d70">
      <inkml:trace xmlns:inkml="http://www.w3.org/2003/InkML" xml:id="stk70" contextRef="#ctx0" brushRef="#br0">8279 8184 0,'19'0'25,"-19"-20"-20,39 1 58,-39 0-56,20 19 1,19-20 4,-1 20-6,21-19 4,-1 19-4,20-20 4,38 1-4,20-1 3,20 1-1,-1 0 1,1-1-2,-1 1 2,40-1-2,-40 1 2,1-1-2,-40 1 2,-38-1-2,19 1 2,-19 0-2,-20-1 1,0 20-1,59-19 1,-20-1-1,20 20 0,-20-19-1,20 19 5,-20 0-6,39-20 5,-39 20-2,0 0 0,-19 0 0,-20 0-2,0 0 2,-19 0 0,20-19 2,-1 19-4,-19 0 4,0 0-4,-20 0 4,1 0 13,-20-19 48,19 19-65,0-20 4</inkml:trace>
    </iact:actionData>
  </iact:action>
  <iact:action type="add" startTime="138759">
    <iact:property name="dataType"/>
    <iact:actionData xml:id="d71">
      <inkml:trace xmlns:inkml="http://www.w3.org/2003/InkML" xml:id="stk71" contextRef="#ctx0" brushRef="#br0">6161 13005 0,'19'0'134,"20"-20"-126,19 20 0,1 0 1,-1 0-2,-19 0 0,19 0 1,-19 0 1,0-19-3,0 19 2,0 0 1,-20 0-2,0 0 9,1 0-8,-1 0 56,1 0-49,38 0-6,-39 0-2,1 0 7,-1 0-12</inkml:trace>
    </iact:actionData>
  </iact:action>
  <iact:action type="add" startTime="140745">
    <iact:property name="dataType"/>
    <iact:actionData xml:id="d72">
      <inkml:trace xmlns:inkml="http://www.w3.org/2003/InkML" xml:id="stk72" contextRef="#ctx0" brushRef="#br0">18365 13355 0,'0'0'3,"0"19"5,58-19 126,40 0-127,38 0 3,-39 0-3,39 0 0,0 0 2,-39 0-2,-19 0 0,-20 0 5,-19 0-8,-20 0 5</inkml:trace>
    </iact:actionData>
  </iact:action>
  <iact:action type="add" startTime="147227">
    <iact:property name="dataType"/>
    <iact:actionData xml:id="d73">
      <inkml:trace xmlns:inkml="http://www.w3.org/2003/InkML" xml:id="stk73" contextRef="#ctx0" brushRef="#br0">10669 4160 0,'0'0'2,"0"-19"0,0-1 15,0 1-2,0-20 9,0 19-17,0 1 1,0-20 0,0-19-1,0 0 2,0-1-3,20-38 4,-1-20-3,-19 20 3,20-19-4,-1-40 5,1 1-6,38-20 3,-39 19 0,1 39-1,-1 40 3,1 18-3,-1 1 3,-19 19-4,0 0 1,0 0 3,0 1-4,0 18 3,0 1 0,0-1-3,0 1 12,0-1-3,0 1 30,0-1-29,-19 20 82,-1 20-91,1-1 1,-40 20-1,40-19 2,-20 19-1,0-1 0,39-18 0,-19-20-3,-1 19 3,20 1 1,-19-1-1</inkml:trace>
    </iact:actionData>
  </iact:action>
  <iact:action type="add" startTime="148088">
    <iact:property name="dataType"/>
    <iact:actionData xml:id="d74">
      <inkml:trace xmlns:inkml="http://www.w3.org/2003/InkML" xml:id="stk74" contextRef="#ctx0" brushRef="#br0">10980 2080 0,'20'0'140,"-20"20"-115,19 18-18,1 1 2,-1 20-2,20 18 2,-20-18-2,-19-1 2,20-19 1,-1 0-4,-19-20 1</inkml:trace>
    </iact:actionData>
  </iact:action>
  <iact:action type="add" startTime="149490">
    <iact:property name="dataType"/>
    <iact:actionData xml:id="d75">
      <inkml:trace xmlns:inkml="http://www.w3.org/2003/InkML" xml:id="stk75" contextRef="#ctx0" brushRef="#br0">9348 6668 0,'39'0'286,"0"0"-279,-20-20 1,20 20 0,0 0-1,0 0 1,-1 0 1,21 0-1,-20 0 2,0 0-4,19 0 1,-19-19 0,19 19 1,-19 0 0,19 0 0,-38 0-1,-1 0 3,0 0-3,1 0 2,19 0-3,-20 0 2,20 0 0,0 0 3,0 0-6,0 0 4,0 0-1,-20 0-1,39 0 1,-19 0 1,0 19-1,0-19 1,0 0-2,0 20 0,-20-20 1,0 19 0,20-19 2,20 0-1,-1 0-3,-19 0 2,39 20-2,-20-20 3,0 0 0,-19 0-3,19 0 2,1 0-1,-21 0 2,1 0 1,20 0-4,-1 0 2,20 0 0,19 0-1,58 0 2,20 0-1,-58 0 1,-39 0-2,-20 0 1,-19 0 0,-20 0 8</inkml:trace>
    </iact:actionData>
  </iact:action>
  <iact:action type="add" startTime="150929">
    <iact:property name="dataType"/>
    <iact:actionData xml:id="d76">
      <inkml:trace xmlns:inkml="http://www.w3.org/2003/InkML" xml:id="stk76" contextRef="#ctx0" brushRef="#br0">9095 7679 0,'20'0'98,"-1"-20"-89,20 20 6,0 0-8,19 0 3,20 0-3,330 20 23,-253-1-27,1-19 4,-1 0 2,-19 0-3,-38 0 5,-1 0-4,-39 0-3,20 0 6,19 0-2,-19 0-1,-1 0 0,1 0 3,19 0-4,20 0 4,-20 0-3,20 0 0,-20 0 2,19 0-2,-38 0 2,-19 0-2,-21 0 1,-18 0 2,-1 0 76,-19-19-79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12">
    <iact:property name="dataType"/>
    <iact:actionData xml:id="d0">
      <inkml:trace xmlns:inkml="http://www.w3.org/2003/InkML" xml:id="stk0" contextRef="#ctx0" brushRef="#br0">4956 5929 0,'19'0'251,"1"0"-243,-1 0 0,1 0 128,18 0-130,21 0 1,18 0 2,-18 0 0,-1 0-1,-19 0-2,0 0 3,-20 0 16,1 0 54,-1 0-15,1 0-50,-1 0 27,20 0-18,0 0-14,19 0-3,-39 0 6,1 0-7,19 0 3,0 0 0,19 0 0,0 0 2,20 0-4,-20 0 1,-19 0 2,19 19-1,-19-19 0,0 0 2,-19 0-3,18 0 0,-18 0 7,-1 0-5,20 0-2,0-19 0,19 19 2,-19-19 1,-19 19-4,-1 0 10</inkml:trace>
    </iact:actionData>
  </iact:action>
  <iact:action type="add" startTime="5982">
    <iact:property name="dataType"/>
    <iact:actionData xml:id="d1">
      <inkml:trace xmlns:inkml="http://www.w3.org/2003/InkML" xml:id="stk1" contextRef="#ctx0" brushRef="#br0">4684 6998 0,'97'0'77,"39"0"-70,19 0 0,20 20 1,-39-20 0,20 0 1,-59 19-3,0-19 3,-19 0-2,-20 19 2,0 1-3,-19-20 4,20 0-4,-1 19 3,0 1-2,1-1 1,-1-19 1,0 0-2,0 0 1,1 0 1,-40 0-2,20 0 2,-19 0-2,18 0 1,21 0 1,-40 0 0,1 0-4,-1 0 4,0 0 70,20 0-56,-19 0-15,-1 0 1</inkml:trace>
    </iact:actionData>
  </iact:action>
  <iact:action type="add" startTime="7826">
    <iact:property name="dataType"/>
    <iact:actionData xml:id="d2">
      <inkml:trace xmlns:inkml="http://www.w3.org/2003/InkML" xml:id="stk2" contextRef="#ctx0" brushRef="#br0">4995 10497 0,'77'0'54,"79"-19"-47,-1-1 1,1 1 1,-20 19-2,-78 0 1,-19 0 1,-20 0-2</inkml:trace>
    </iact:actionData>
  </iact:action>
  <iact:action type="add" startTime="8254">
    <iact:property name="dataType"/>
    <iact:actionData xml:id="d3">
      <inkml:trace xmlns:inkml="http://www.w3.org/2003/InkML" xml:id="stk3" contextRef="#ctx0" brushRef="#br0">4936 11955 0,'20'0'46,"19"0"-39,0 0 1,19 19 0,0-19 0,-19 20 0,-39-1 0,39-19 0,-39 20 0,-20-1 0</inkml:trace>
    </iact:actionData>
  </iact:action>
  <iact:action type="add" startTime="8874">
    <iact:property name="dataType"/>
    <iact:actionData xml:id="d4">
      <inkml:trace xmlns:inkml="http://www.w3.org/2003/InkML" xml:id="stk4" contextRef="#ctx0" brushRef="#br0">5150 14774 0,'78'0'20,"77"0"-12,-38 0-1,-39 0 0,-39 0 2,-20 0-1,-19-20 0,-19 40 57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08">
    <iact:property name="dataType"/>
    <iact:actionData xml:id="d0">
      <inkml:trace xmlns:inkml="http://www.w3.org/2003/InkML" xml:id="stk0" contextRef="#ctx0" brushRef="#br0">9620 7679 0,'0'-20'172,"19"20"-158,1-19 3,19 19-2,0 0-6,-20 0-2,20 0 2,0 0-2,0 0 2,-20 0 6,0 0-7,1 0 9,-1 0-12,1 0 11,19 0-8,-20 0 8,0-20-6,1 20-2,-1 0-1,1-19-1,19 19 3,0 0 0,-1 0 7,-18 0-10,19 0 2,0 0 1,-1 0 0,21 0-2,-1 0 1,39 0 1,-19 0-2,39 0 0,-59 19 2,-19-19 0,0 20-4,19-20 3,-39 19 0,1-19 0,-1 0 0,1 0 8</inkml:trace>
    </iact:actionData>
  </iact:action>
  <iact:action type="add" startTime="10902">
    <iact:property name="dataType"/>
    <iact:actionData xml:id="d1">
      <inkml:trace xmlns:inkml="http://www.w3.org/2003/InkML" xml:id="stk1" contextRef="#ctx0" brushRef="#br0">7560 13510 0,'39'0'212,"39"0"-204,19 0 0,-20 20 1,1-1-3,19-19 2,-19 0 0,-20 0 2,1 0-3,-20 0 2,-20 0-2,0 0 2,1 0-3,-1 0 20,1 0-11,-1 0-2,1 0 3</inkml:trace>
    </iact:actionData>
  </iact:action>
  <iact:action type="add" startTime="17687">
    <iact:property name="dataType"/>
    <iact:actionData xml:id="d2">
      <inkml:trace xmlns:inkml="http://www.w3.org/2003/InkML" xml:id="stk2" contextRef="#ctx0" brushRef="#br0">16305 13005 0,'0'-20'80,"39"20"-18,0-19-55,19 19 1,-19-20 0,19 20 0,1 0 0,-1-19-1,0 19 3,1 0-3,-21-19 0,1 19 2,20-20 3,-1 20-5,0 0 9,1 0-13,-1 0 4,39 0-4,-19 0 3,19 20 4,0-1-4,20 0 4,-1 1-5,-19-1 4,20 1 2,-20-1-4,-19-19 0,0 0 0,-20 0 1,-19 0 0,0 0-1,0 0 2,-1 0-1,21 0 0,-1 0 0,0 0 0,-19 0 0,0 20-1,0-20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8:29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10">
    <iact:property name="dataType"/>
    <iact:actionData xml:id="d0">
      <inkml:trace xmlns:inkml="http://www.w3.org/2003/InkML" xml:id="stk0" contextRef="#ctx0" brushRef="#br0">4606 4782 0,'19'0'147,"1"0"-142,38 0 4,-19-19 0,0 19-3,19 0 2,1 0 1,-1 0 1,0 0-4,0 0 1,1 19 0,-20-19 2,-1 20 2,1-20-5,-19 0 1,-1 0 1,1 0 1,18 0 7,1-20-9,0 20 1,0 0 1,0-19-1,0 19 1,19 0 10</inkml:trace>
    </iact:actionData>
  </iact:action>
  <iact:action type="add" startTime="21862">
    <iact:property name="dataType"/>
    <iact:actionData xml:id="d1">
      <inkml:trace xmlns:inkml="http://www.w3.org/2003/InkML" xml:id="stk1" contextRef="#ctx0" brushRef="#br0">5131 4977 0,'0'0'2,"0"-20"79,58 1-65,20-1-9,38 1-2,-57-1 4,18 20-1,-38-19-1,20-1 2,-40 1-1,0 19 0,1 0 0,-1-19 130,1-20-130,-20 19-1,19 1 4,1-20-5,-20 20-3,19-20 7,0 19-2,1 1-1,-20-1 1,0 1 0,0-1 0,0-38 1,0 39-2,0-1 2,0 1-3,0-20 3,-20 39-1,20-20 1,-19 1-2,0-20 0,19 20 2,-20-1 1,1-19-4,-1-19 4,20 19-4,-19 0 4,-1 0-4,1 1 2,19-21 0,-19 40 1,-1-1-5,20 1 5,0 0 0,0-1 6,-19 20 11,-1-19-13,-19 19-4,1-20-2,-21 1 1,1-1 4,19 20-7,-19-19 3,-1 19 0,40 0 3,0 0-6,-1 0 3,1 0 10,-1 0-12,1 0 4,19 19-4,-20-19 3,20 20-1,-19-1-2,0 20 3,19 0-3,-20 19 3,1 1-1,-1-1-1,1 20 3,19 19-4,0-19 3,19 19-1,1-39-1,-1 39 2,1-38 1,-20-20-5,19-1 3,0-18 0</inkml:trace>
    </iact:actionData>
  </iact:action>
  <iact:action type="add" startTime="23468">
    <iact:property name="dataType"/>
    <iact:actionData xml:id="d2">
      <inkml:trace xmlns:inkml="http://www.w3.org/2003/InkML" xml:id="stk2" contextRef="#ctx0" brushRef="#br0">5675 3946 0,'19'-19'158,"1"19"-150,-20-20-1,19 20 1,-19-19-1,20 0 1,-1-1 8,0 20-8,1-19-1,-1-1 0,20 1 1,0-1 3,0 20-6,0-19 3,0-1 0,0 1 3,19 19-6,-19-19 3,0-1 1,-1 20-2,1-19 1,39-1 0,-20 1 1,1-1-2,-1 20 1,0-19 4,20 0-8,39 19 4,-20-20 2,-39 20-4,-19-19 4,0 19-4,-20 0 10,1 0-3,-1 0-4,1 0 1,38 0-4,0 0 2,0 0 2,59 0 4,-20 0-13,-19 0 8,-20 0-3,-19 19 2,-19-19 0,-1 0 16,0 0-15,-19 20-3,39-20 5,20 0-5,38 19 2,0 0 0,-39 1 3,1-1-6,-1-19 3,-58 20 0,19-1 0,1-19-1,-1 20 9,1-20-9,-1 19 9,0 0 1,-19 1-10,20-20 2,-1 19-1,1 1 1,-1-1-3,1 1 9,-1-20 2,-19 19-9,0 1 8,19-20-8,1 19 0,-1 0 8,1-19-6,-1 20-4,-19-1 0</inkml:trace>
    </iact:actionData>
  </iact:action>
  <iact:action type="add" startTime="24664">
    <iact:property name="dataType"/>
    <iact:actionData xml:id="d3">
      <inkml:trace xmlns:inkml="http://www.w3.org/2003/InkML" xml:id="stk3" contextRef="#ctx0" brushRef="#br0">8201 3927 0,'39'0'116,"-19"0"-108,-1 0 1,-19 19 0,39 1-3,-20-20 10,20 0 0,-19 0 0,18 0-6,-18-20 4,-1 20-6,1-39-1,19 20 10,-39 0-5,19-1-5,0 1 6,-19-1 3,20 20 41,-1-19-4,1 19-37</inkml:trace>
    </iact:actionData>
  </iact:action>
  <iact:action type="add" startTime="25644">
    <iact:property name="dataType"/>
    <iact:actionData xml:id="d4">
      <inkml:trace xmlns:inkml="http://www.w3.org/2003/InkML" xml:id="stk4" contextRef="#ctx0" brushRef="#br0">5927 4082 0,'20'-19'136,"38"19"-128,20-20 0,19 1 1,20 0-3,19-1 1,39 1 1,19 19 0,-19 0 0,-39-20 1,-19 20-3,-1 0 3,1-19-1,-20 19 0,-19 0 0,-20 0 0,-19-20 2,0 20-4,58-19 1,-39 19 4,0 0-1,20-19-6,-19-1 4,-1 1 3,0-1 0,0 20-9,40 0 6,18 0 2,1 0-4,-1 0 2,40-19 1,-1-1-1,1-19-1,38 39-1,-19-19 4,-19 19-2,-20 0-1,-39 0 2,19 0-4,-38 0 4,19 0 1,39 0-4,-19-19 2,-20 19 1,20-20-2,-1 1 1,-38-1 0,-20 1 2,1-1-4,-21 20 2,21 0 2,-40 0-4,-19-19 3,20 19-2,-1 0 2,20 0-3,0 0 3,39 0 0,-20 0 1,0 19-8,-19 1 11,0-1-10,-20-19 6,20 20 1,-19-1-3,18-19 2,-18 20-2,-1-1 0,40 0 1,-1-19 1,-19 20-2,-20-1 1,20-19 0,-19 20 2,-1-1 5,0-19 25,-19 20-26,20-20-3,19 19-5,0 1 2,-1-1 3,1 0 0,20 1-9,-21-20 12,1 0-13,0 19 7,0-19 0,-19 0-1,-1 0 9,-19 20 80,-39-20-71</inkml:trace>
    </iact:actionData>
  </iact:action>
  <iact:action type="add" startTime="26818">
    <iact:property name="dataType"/>
    <iact:actionData xml:id="d5">
      <inkml:trace xmlns:inkml="http://www.w3.org/2003/InkML" xml:id="stk5" contextRef="#ctx0" brushRef="#br0">11933 3888 0,'19'0'96,"0"0"-83,20 19-1,-19-19-8,19 39 5,-1-19 0,21 38 2,-20-19-8,-1-20 6,21 20-1,-40-19 0,1-20 1,19 19-2,-20-19 73,0-39-57,1 0-16,-20 0 0,19 1 1,1-1 1,-20 19-1,0-19 0,0 20 8,19 19 75,1-19-87</inkml:trace>
    </iact:actionData>
  </iact:action>
  <iact:action type="add" startTime="32923">
    <iact:property name="dataType"/>
    <iact:actionData xml:id="d6">
      <inkml:trace xmlns:inkml="http://www.w3.org/2003/InkML" xml:id="stk6" contextRef="#ctx0" brushRef="#br0">7560 4588 0,'-19'0'8,"19"19"30,58-19 51,0 0-82,98 0 2,-59 0-4,0 0 7,-19 0-7,-20 0 3,-19 0 0,-20 0 0,1 0 2,-1 0 50,78 20-51,59 38-2,-1-19 3,1-20-4</inkml:trace>
    </iact:actionData>
  </iact:action>
  <iact:action type="add" startTime="33806">
    <iact:property name="dataType"/>
    <iact:actionData xml:id="d7">
      <inkml:trace xmlns:inkml="http://www.w3.org/2003/InkML" xml:id="stk7" contextRef="#ctx0" brushRef="#br0">11408 4860 0,'0'-20'82,"58"1"-74,0 19 0,1 0-1,-1 0 3,0 0-4,1 0 6,-1 0-7,0 19 4,-19-19-3,-19 20 2,-1-20 1</inkml:trace>
    </iact:actionData>
  </iact:action>
  <iact:action type="add" startTime="34572">
    <iact:property name="dataType"/>
    <iact:actionData xml:id="d8">
      <inkml:trace xmlns:inkml="http://www.w3.org/2003/InkML" xml:id="stk8" contextRef="#ctx0" brushRef="#br0">12710 5832 0,'39'0'69,"-20"0"-60,40 0-1,18 0 0,79 0 1,-1 0-4,20 0 3,19 0 1,-38 19-1,38 20 0,-19-19 1,-19-1-3,-79 0 2,-18-19-1,-1 0 2,-39 0 9,1 0-4,-1 0-5,1 0-2,-1 0 9,1 0 0,-1 0 3,0 0 48</inkml:trace>
    </iact:actionData>
  </iact:action>
  <iact:action type="add" startTime="35483">
    <iact:property name="dataType"/>
    <iact:actionData xml:id="d9">
      <inkml:trace xmlns:inkml="http://www.w3.org/2003/InkML" xml:id="stk9" contextRef="#ctx0" brushRef="#br0">13312 6920 0,'20'0'117,"38"-19"-110,0 0 2,1-1-2,57 1 2,-19-1 2,20 1-5,-20-1 3,-38 20-2,18-19-1,1 19 3,19 0-1,20 0 1,-20 0-1,0-20-1,0 20 1,39 0 1,-39 0-2,-19 0 2,19 0-1,-38 0-2,-20 0 3,-1 0-3,-18 0 2,-1 0 1,1 0 6,-1 0 2</inkml:trace>
    </iact:actionData>
  </iact:action>
  <iact:action type="add" startTime="37513">
    <iact:property name="dataType"/>
    <iact:actionData xml:id="d10">
      <inkml:trace xmlns:inkml="http://www.w3.org/2003/InkML" xml:id="stk10" contextRef="#ctx0" brushRef="#br0">10339 5735 0,'0'-20'80,"19"1"-66,1-1-7,38 20 2,-19-19-2,19-1 1,1 1 1,38 19-1,58 0 3,40 19-8,18 1 6,-38-1 0,0 1-4,0-1 3,-39 1 0,-39-20 0,-38 0 0,-21 0 2,-18 0-4,-1 0 108</inkml:trace>
    </iact:actionData>
  </iact:action>
  <iact:action type="add" startTime="38592">
    <iact:property name="dataType"/>
    <iact:actionData xml:id="d11">
      <inkml:trace xmlns:inkml="http://www.w3.org/2003/InkML" xml:id="stk11" contextRef="#ctx0" brushRef="#br0">10436 6726 0,'0'-19'85,"20"19"-68,-20-20-11,19 20 6,0 0-1,1-19-6,19 19 2,0-20-2,19 20 1,20 0 4,-1 0-4,21 20 4,-21-1-5,-18 1 4,57-1 1,-19 0-4,20-19 3,-20 20-2,39-20 0,-19 19 2,-1 1-1,-18-1 0,-1 1 3,-39-20-6,0 0 4,-19 0 1,19 0-5,1 0 3,-1 0 0,-19 0 0,-20 0 9</inkml:trace>
    </iact:actionData>
  </iact:action>
  <iact:action type="add" startTime="47842">
    <iact:property name="dataType"/>
    <iact:actionData xml:id="d12">
      <inkml:trace xmlns:inkml="http://www.w3.org/2003/InkML" xml:id="stk12" contextRef="#ctx0" brushRef="#br0">9231 4704 0,'0'20'84,"-19"-20"-76,19 19 2,-20-19-4,1 20 3,0-1 0,-1-19-3,-19 20 4,-19-1-4,19-19 2,0 19 0,20 1-1,-1-20 2,1 0-2,19 19 0,-20-19 2,20 20-2,-19-20 3,0 0 12,-1 19-21,1-19 5,-1 0 12,-38-19 148,19-59-158,-19 20 0,19-1-1,0 21 0,20 18 2,-1-38-1,1 19 0,19 19 1,-20-18-3,1 18 3,19 1-2,0-1 13,0 1-15,0-1 2,0 1 2,0-20 1,0 0-4,0 0 2,19 20-1,-19-20 2,0 20-3,0-1 2,20 1 1,-20-1-2,19 20 1,-19-19 0,20 19 80,-1 0-71,39 0-10,-19 0 2,20 0-3,18 0 3,-18 0 0,-21 19-1,1-19 0,-19 0 4,-20 20 62,0 19-52,0-1-7,0 1-13,-20 20 6,20-21 1,-19 1 5,19 20-13,0-20 7,-20-1 0,20 1 0,0 0 1,0-19 5</inkml:trace>
    </iact:actionData>
  </iact:action>
  <iact:action type="add" startTime="49556">
    <iact:property name="dataType"/>
    <iact:actionData xml:id="d13">
      <inkml:trace xmlns:inkml="http://www.w3.org/2003/InkML" xml:id="stk13" contextRef="#ctx0" brushRef="#br0">13137 4704 0,'-38'0'92,"-1"20"-83,0-1-1,19-19-2,-18 20 3,-21-1-3,20 1 2,20-20 0,0 19 0,-1-19 0,1 0-2,19 19 1,-20-19 3,-19 0 5,20 0 1,-20 0-8,0 0 1,0 0-3,-19 0 4,19 0-3,20 0 2,-20 0-1,0 0-1,20 0 1,-20 0 1,-20-19-2,20 0 1,1-1-1,-1 1 5,19-1-4,20 1-2,-19-20 4,19 20-5,0-20 4,0 0 1,0-20-5,0 21 0,19-21 5,1 20-2,-1-19-1,-19 19 1,0 0 0,20 0 1,-1 1-2,0-1 0,-19 0 4,20 19-6,-20 1 6,19-20-2,1 39-2,-20-19 0,39-1 2,-39 1-2,19 19 2,1-20-2,-1 20 3,20-39-5,0 20 11,-39 0-8,19 19 1,20-20-2,0 20 7,0 0-5,0 0-2,38 0 1,-18 20 0,-1-1 0,20 0 0,-1 40 0,-38-40-1,0 20 2,19 0-2,1 0 1,-20 0 5,-1 0-9,1-20 4,-39 0 0,20-19 0,-20 20 0,0-1 9,0 1-10,0 19 1,0-1 0,-20 21 1,20-40-2,-19 1-2,-1 19 4,1-20 9,19 0-13,-19 1 4,-1-1 7,20 1 34,0-1-19,0 1-24,0-1 2,0 20-2</inkml:trace>
    </iact:actionData>
  </iact:action>
  <iact:action type="add" startTime="51648">
    <iact:property name="dataType"/>
    <iact:actionData xml:id="d14">
      <inkml:trace xmlns:inkml="http://www.w3.org/2003/InkML" xml:id="stk14" contextRef="#ctx0" brushRef="#br0">13235 7737 0,'0'0'1,"0"-20"106,38 1-101,21 19 5,19 0-6,38 0 2,-19 19 1,0-19 1,1 20-1,-40-1 0,39 1 2,-39-1-4,1 1 4,-1-20-4,-19 19 2,19 0 1,0 1-4,1-20 3,-1 19 2,0 1-4,1-1 4,-40-19-4,1 0 3,-1 0 46,0 0-6</inkml:trace>
    </iact:actionData>
  </iact:action>
  <iact:action type="add" startTime="58995">
    <iact:property name="dataType"/>
    <iact:actionData xml:id="d15">
      <inkml:trace xmlns:inkml="http://www.w3.org/2003/InkML" xml:id="stk15" contextRef="#ctx0" brushRef="#br0">9814 4724 0,'-19'0'156,"-1"0"-149,-38-20 1,19 20 0,0 0 0,-19-19 2,0 19-4,19 0 2,0 0 1,0 0 0,20 0-3,-1 0 4,1 0 6,-1 0 5,1 0 20,0 0-27,-1 0 44</inkml:trace>
    </iact:actionData>
  </iact:action>
  <iact:action type="add" startTime="74672">
    <iact:property name="dataType"/>
    <iact:actionData xml:id="d16">
      <inkml:trace xmlns:inkml="http://www.w3.org/2003/InkML" xml:id="stk16" contextRef="#ctx0" brushRef="#br0">16363 8903 0,'20'0'170,"-1"0"-162,1 0-1,-1-19 1,1-1 4,-1 1 1,20 19 3,-20 0-8,20-20 1,0 20-2,0 0 1,0 0 0,0 0 0,-20-19 0,20 19 0,-20 0 0,1 0 0,-1 0 1,1 0-2,19 0 1,-1 0 0,1 0-2,20 0 1,-20 0 4,19 0-4,0 0 0,-19 0 1,-20 0 0,20 19 0,-19-19-1,19 0 2,-20 0-2,0 0 1,20 0 1,-19 0-1,-1 0-1,20 0 2,0 0 0,19 0-3,-19 0 3,0 0-1,-20 0 1,20 0-1,-19 0-1,-1 0 1,1 0 0,-1 0 0,0 0-1,1 0 4,-1 0-6,1 0 10,-1 0-6,1 0 7,-1 0-9,0 0 11,1 0-12,-1 0 1,1 0 10,-1 0-9,1 0 1,-1 0 14,1 0 1,-1 0-6,0 0 4,-19 20-12,20-20-5,-1 0 11,1 0-7,-1 0 6,1 19-8,-1-19 1,20 0 0,-20 0-1,1 0 5,77 39 5,-58-39-13,0 0 6,-1 20-5,1-20 7,0 0-7,0 19 3,0-19 2,-20 0-4,1 19 4,38-19-4,-38 0 3,-1 0-3,0 0 2,1 0 0,-1 0 0,1 0-2,19 0 2,-20 0 2,20 0-1,-20 0-2,20 0 0,0 0 2,0 0 6,-20 0-8,1 0 2,-1 0-1,20-19 0,-19 19 0,-1 0 0,0 0 0,1 0 1,-1 0-1,20 0-1,-19 0 1,-1 0 2,0 0 4,1 0 2,-1 0-1,1 0-8,-1 0 9,1 0 0,18 0 183</inkml:trace>
    </iact:actionData>
  </iact:action>
  <iact:action type="add" startTime="80133">
    <iact:property name="dataType"/>
    <iact:actionData xml:id="d17">
      <inkml:trace xmlns:inkml="http://www.w3.org/2003/InkML" xml:id="stk17" contextRef="#ctx0" brushRef="#br0">14498 4452 0,'0'0'2,"0"19"1,19 20 7,1 0-3,-20-20 0,0 1 0,0 19 2,0 0 7,0-20-10,-20-19 2,20 19 0,0 1 0,0-1 9</inkml:trace>
    </iact:actionData>
  </iact:action>
  <iact:action type="add" startTime="91936">
    <iact:property name="dataType"/>
    <iact:actionData xml:id="d18">
      <inkml:trace xmlns:inkml="http://www.w3.org/2003/InkML" xml:id="stk18" contextRef="#ctx0" brushRef="#br0">6491 7562 0,'0'19'173</inkml:trace>
    </iact:actionData>
  </iact:action>
  <iact:action type="add" startTime="92473">
    <iact:property name="dataType"/>
    <iact:actionData xml:id="d19">
      <inkml:trace xmlns:inkml="http://www.w3.org/2003/InkML" xml:id="stk19" contextRef="#ctx0" brushRef="#br0">6491 7737 0,'58'0'133,"1"0"-126,18 19 1,-18-19 1,-1 20 2,0-20-6,20 0 4,-39 0-2,39 0 1,-20-20 0,20 20 0,-20 0 0,-19 0 0,-20-19 0,1 19 0,19 0 1,-20-20-1,20 20-1,0 0 3,19-19-4,-19 19 2,0-19 0,0 19 0,0-20 2,-1 20-4,1 0 2,20 0-2,-21 0 3,1 0-2,0 0 1,0 0 0,19 0 1,1-19-2,-1 19 0,0 0 2,1 0-2,-1 0 2,-19 0-1,19 0 3,-19 0-7,0 0 15,0 0-18,19 0 3,-19 0 5,0 0-2,0 0 2,19 0 2,-19 0-6,0 0 2,19 0 3,0 19-3,0 1 1,20-20 0,39 19 0,-20-19-2,20 19 2,-20-19 0,-39 20 3,0-20-5,-19 19 3,-19-19 4,-1 0 20,1 0-25,-1 0 8,0 0-8,1 0 1,-1 0 15</inkml:trace>
    </iact:actionData>
  </iact:action>
  <iact:action type="add" startTime="97405">
    <iact:property name="dataType"/>
    <iact:actionData xml:id="d20">
      <inkml:trace xmlns:inkml="http://www.w3.org/2003/InkML" xml:id="stk20" contextRef="#ctx0" brushRef="#br0">7987 10419 0,'0'-19'93,"0"-20"-83,0 0-5,-19 0 5,0 0-2,-1-19 0,-19 39 1,20-1-3,19 1 1,-20-1 2,1 20 0,-20-19 5,0-1-7,0 20 1,1 0 0,-1 0 0,19 0 1,1 0-1,-1 0 23,1 0 20,-20 20-47,20-1 13,-1-19-5,1 20-8,-1-1 4,20 1-1,-19-20 1,19 19 1,-20 1-1,20-1 0,-19-19-1,0 39 0,19-20 1,0 1 2,0 19-5,0 19 4,0-19 1,0 0-4,0 0 4,0-1-1,19 1-4,0 0 2,-19 0 2,20-19-2,-20-1 10,19-19-10,-19 19 2,20-19 93,19 20-93,19-20-2,-19 19 3,-20 1-3,1-20 0,19 0 1,-20 0 8,0 0 0,1 0-8,-1 0 9,1 0-8,-1 0-4,1 0 4,-1 0 8,-19-20-9,19 20 31,20-19-33,-19 19 2,-1-20 0,1 1 2,-1 19 4,0-19 2,-19-1 24,0 1-32,20 19 3,-20-20-6,0 1 20</inkml:trace>
    </iact:actionData>
  </iact:action>
  <iact:action type="add" startTime="99339">
    <iact:property name="dataType"/>
    <iact:actionData xml:id="d21">
      <inkml:trace xmlns:inkml="http://www.w3.org/2003/InkML" xml:id="stk21" contextRef="#ctx0" brushRef="#br0">7949 10186 0,'0'-19'55,"0"-1"-41,19 1-5,0 19-2,1-20 2,-20 1-2,39 19 1,-39-20 0,39 20 0,-20-38 0,1 18 0,38 1 1,-58-1-2,39 1 2,0-1 4,-20 1-11,20 19 6,-20-19 1,1-1-4,19 20 6,-20-19-3,0-1-3,20 20 5,-19-19-4,19-1 4,-1 20 0,-38-19-6,20-1 5,-1 20 6,1 0-7,-1-19 0,1 19-1,-1 0 3,20 0-2,0-19-1,-20 19 1,20 0 0,0-20 0,-20 20 1,20 0-2,-19 0 1,-1 0 0,1 0 0,-1 0-2,20 0 2,-20 0 0,20 0 0,0 0 0,-19 0 0,38 20 0,-39-1 10,1 0-4,-1 1 2,1-1-7,-1 1 10,0-1-5,1 1-8,-1 19 3,20-20 1,0 0-3,-39 20-2,19-39 6,-19 20-6,20-1 4,-1-19-2,-19 20 4,20-1 9,-20 0-4,19-19-7,-19 20-2,20-1 19,-1-19-18,-19 20-2,19-20 5,-19 19-5,20-19 1,-1 0 2,1 0-2,-1 0 9,1 0 0,-1 0 0,1 0-8,-20 20 9,19-20 147,39 0-155,-38 0-1,-1-20 2,20 20-4,-39-19 4,19 19-4,1-20 11,-1 20-4,1-19 4,-1 19-2</inkml:trace>
    </iact:actionData>
  </iact:action>
  <iact:action type="add" startTime="100797">
    <iact:property name="dataType"/>
    <iact:actionData xml:id="d22">
      <inkml:trace xmlns:inkml="http://www.w3.org/2003/InkML" xml:id="stk22" contextRef="#ctx0" brushRef="#br0">9873 9836 0,'0'0'1,"19"20"125,20 19-120,0-1 4,-20 1-5,39 0 3,-38-19 8,-1-1 1,1-19 1,-20 19-11,0 1-1,-20-1 279,20 20-277,-39-19 0,20 19 0,-39-1 0,38 1 3,-19 0-5,1 0 4,18-19-5,1-1 5,-1 0 5,20 1-8,-19-20 2</inkml:trace>
    </iact:actionData>
  </iact:action>
  <iact:action type="add" startTime="117795">
    <iact:property name="dataType"/>
    <iact:actionData xml:id="d23">
      <inkml:trace xmlns:inkml="http://www.w3.org/2003/InkML" xml:id="stk23" contextRef="#ctx0" brushRef="#br0">3090 10750 0,'20'0'91,"18"19"-83,21-19 2,-1 0-4,39 0 2,0 0-2,117 0 10,-78 0 1,-39 0-1,-38 0 2,-40 0-2,1 0 155</inkml:trace>
    </iact:actionData>
  </iact:action>
  <iact:action type="add" startTime="124992">
    <iact:property name="dataType"/>
    <iact:actionData xml:id="d24">
      <inkml:trace xmlns:inkml="http://www.w3.org/2003/InkML" xml:id="stk24" contextRef="#ctx0" brushRef="#br0">6705 14054 0,'39'0'103,"0"0"-98,19 20 1,0-20 3,0 0-2,-19 19 2,20-19-2,-1 20 2,-19-20-2,0 19 2,0-19 1,-1 0-4,1 0 1,20 0 2,-1 0 0,-19 0 2,19 0-4,-19 0-3,0 0 5,-20 0 0,1 0-3,-1 0 8,1 20 3,-1-20-9,20 0 0,19 0-1,-19 0 1,39 0 1,-20 0-2,0 19 1,1 1 0,-1-20 0,-19 0 0,0 0 0,0 19 4,19-19-7,-19 0 2,0 0 1,-1 0 0,21 0 0,-1-19 0,0 19 0,1 0 0,-20 0 0,-1-20 2,-18 20-2,-1 0-2,1 0 7,-20-19-4,19 19 1,20 0-1,0-20-4,0 1 6,0 19-6,19-20 6,-39 1-6,20-1 3,0 20 2,-39-19-4,20 19 2,-1-19 0,0-1 1,-19 1-2,20-1 1,-20 1 0,19-20 2,1 19-4,-1-38 4,-19 19-4,0-19 1,0 19 3,0 0-3,0 0-1,0 0 2,-19-19 0,-1 19 0,20 0 0,-39 20 1,39 0 0,-19-1-4,0 20 4,19-19-1,-20 19 0,20-20 1,-19 20-2,19-19 1,-20-1 2,1 20-4,19-19 2,-20 19-1,1 0 10,19-20-9,-20 20 17,1-19-18,19 0 2,-19 19-2,19-20-1,-20 20 2,20-19 0,-39 19 0,20-20 0,-20 20 0,0-19 0,-19 19 2,0 0-4,-1-20 2,-57 20 0,-20-19 1,0 0-2,19-1 1,0 20 0,20 0 0,-19 0 0,-20 0 0,38 0 0,-18 20 0,57-20 0,21 0 0,-1 0 0,0 19 0,0-19 0,0 19 1,0-19-1,0 0-2,20 20 1,-20-20 1,20 19 0,-1-19 0,1 0 0,-20 0 8,19 20-1,1-20-6,0 19 1,-1 1-4,1-20 2,-1 19 1,-19 0 6,39 1-3,-19 19-8,0-20 4,19 20 0,-20 0 0,1 0 1,19 0-1,0 0 0,0-1 0,0 21-1,0-20-1,0 0 2,0-20 2,0 0-2,0 1-2,19-1 2,20 20 4,-39-19-8,39 18 7,-20-18 4,20-20 125,0 0-132,19 0 0</inkml:trace>
    </iact:actionData>
  </iact:action>
  <iact:action type="add" startTime="127646">
    <iact:property name="dataType"/>
    <iact:actionData xml:id="d25">
      <inkml:trace xmlns:inkml="http://www.w3.org/2003/InkML" xml:id="stk25" contextRef="#ctx0" brushRef="#br0">10009 14035 0,'38'0'126,"21"0"-120,-1 0 3,0 0-2,1 0 1,-1 0 0,0 0 0,1-19 1,-1 19-1,0 0-1,-19 0-1,0-20 4,0 20-3,0 0 3,0 0-5,-1 0 5,1-19-4,-19 19 3,19-20 1,-1 1-5,1 19 3,-19 0 0,19 0 2,-1 0-4,1-20 2,-19 20 0,-1 0 1,1 0 0,-1 0-3,0 0 2,1 0 0,19-19 0,0 19 0,0 0 0,-1-20 0,40 1 3,-20 0-7,20 19 3,0-20 1,19 1 0,-58 19 0,0-20 0,0 1 0,0 19 0,-1 0 0,1 0 0,-19 0 0,38 0 0,0 0 0,1 0 1,-1 0-2,0-20 1,1 20 2,-21 0-4,1 0 2,-19 0 0,-1 0 0,1 0 0,38 0 3,-39 0-6,20 0 4,0 0-2,0 0 1,0 0-2,19-19 4,-19 19-3,-20 0 2,1 0-3,-1 0 2,1 0 0,-1 0 2,1 0 12,-1 0-5,0 0-2,1 0-5,-1 0 4,1 0 3</inkml:trace>
    </iact:actionData>
  </iact:action>
  <iact:action type="add" startTime="133089">
    <iact:property name="dataType"/>
    <iact:actionData xml:id="d26">
      <inkml:trace xmlns:inkml="http://www.w3.org/2003/InkML" xml:id="stk26" contextRef="#ctx0" brushRef="#br0">9989 13782 0,'20'0'40,"-1"0"-32,0 0 16,1 0-8,19 0-10,0 0 3,-20-19-1,20 19 0,19 0 0,-19 0 0,0-20 2,-20 20-2,20-19-2,0 19 8,-19 0-12,-1 0 6,0 0-2,1-19 2,-1 19 0,20 0 1,-19 0-2,-1 0 1,20 0 0,-20 0 0,1 0 8,-1 0-4,-19-20-6,20 20 48,19 0-46,-1-19 1,1 19-1,0 0 1,0 0-3,0 0 2,0 0 0,-20 0 0,1 0 1,-1 0 0,0 0-3,1 0 0,19 0 2,0 0 0,-20 0 8,0 0 16,1 0-24,-1 0 8,1 0 0,19 0 0,-39-20-8,19 20 1,1 0-1,-1 0-1,20 0 9,-20 0-6,1 0-3,19 0 2,-20 0-2,20 0-2,0 0 3,-20 0 0,1 0 0,-1 0 8</inkml:trace>
    </iact:actionData>
  </iact:action>
  <iact:action type="add" startTime="136057">
    <iact:property name="dataType"/>
    <iact:actionData xml:id="d27">
      <inkml:trace xmlns:inkml="http://www.w3.org/2003/InkML" xml:id="stk27" contextRef="#ctx0" brushRef="#br0">9814 13024 0,'59'0'78,"-1"0"-72,39-19 1,39 19 2,39 0-2,0-20 2,39 1-2,-1-1 2,-57 20-1,-59 0 0,0 0-1,-38 0 2,-21 0-2,1 0 2,0-19-2,0 19 2,19-19-1,1-1 4,-21 20-9,-18-19 6,-1 19 0,-19-20 52,39 20 74,0 0-127,0 0 0,0 0 2,-20 0 2,1 0 4,-1 0-8</inkml:trace>
    </iact:actionData>
  </iact:action>
  <iact:action type="add" startTime="137903">
    <iact:property name="dataType"/>
    <iact:actionData xml:id="d28">
      <inkml:trace xmlns:inkml="http://www.w3.org/2003/InkML" xml:id="stk28" contextRef="#ctx0" brushRef="#br0">10028 10944 0,'0'0'1,"19"-19"12,1 19 11,19 0-17,0 0 1,58 0 3,19-20-6,-18 20 6,-1 0-6,-39 0 3,0 0 1,-38 0 6,-59 20 129</inkml:trace>
    </iact:actionData>
  </iact:action>
  <iact:action type="add" startTime="138451">
    <iact:property name="dataType"/>
    <iact:actionData xml:id="d29">
      <inkml:trace xmlns:inkml="http://www.w3.org/2003/InkML" xml:id="stk29" contextRef="#ctx0" brushRef="#br0">9270 11022 0,'39'-19'132,"0"-1"-124,19 1-1,-19 19 3,19 0-3,-19 0 2,0 0-3,0 0 1,-20 0 2,1 0 0,-1 0-1,1 0 7</inkml:trace>
    </iact:actionData>
  </iact:action>
  <iact:action type="add" startTime="139465">
    <iact:property name="dataType"/>
    <iact:actionData xml:id="d30">
      <inkml:trace xmlns:inkml="http://www.w3.org/2003/InkML" xml:id="stk30" contextRef="#ctx0" brushRef="#br0">13021 13102 0,'19'0'108,"20"0"-101,0 0 1,39-19 1,77-1-2,20 20 1,19 0 1,-19 0-1,39 0-2,-39-19 4,-19 19-3,-20 0 2,-39 0 0,-39 0-3,-19 0 2,-20 0 16,1 0 55,-1-20 1,1 20-64</inkml:trace>
    </iact:actionData>
  </iact:action>
  <iact:action type="add" startTime="143721">
    <iact:property name="dataType"/>
    <iact:actionData xml:id="d31">
      <inkml:trace xmlns:inkml="http://www.w3.org/2003/InkML" xml:id="stk31" contextRef="#ctx0" brushRef="#br0">10941 10847 0,'0'19'37,"-19"1"-19,-20-20-11,-19 19 2,19-19-1,0 20-2,0-1 3,0-19-1,0 0 2,-19 0-5,39 0 3,-20 0 0,0 20 2,0-20-4,-19 0 2,19 0 0,0 19 1,0-19-2,0 0 1,1 0 0,-21 0 0,40 0-2,19 20 2,-39-20 0,39 19 8,-20-19-7,1 0 7,0 0-1,-1 0-7,1 0 17,-1 0-8,1 0-3,-1 0-5,1 0 7,19-39 55,0 0-56,0 20 1,0-1-1,19 1-7,-19-1 0,0-18 0,0 18 2,0-19 0,0 0-5,0 20 2,0-39 1,0 19 0,0 0 2,-19 0-4,0 0 2,-1 0 0,20 20 1,0-20-2,-19 0 2,-1 20-1,20-1 1,0-19-5,0 20 14,-19 19-12,19-20 5,0 1 5,0 0-11,0-1 12,0 1 0,0-1-2,0 1-8,0-1 10,19 20-9,-19-19 0,20-1 7,-1 1-7,1 0 11,-1-1-6,0 1 1,1-1-6,-20 1 9,19 19-10,1 0 9,-20-20-8,39 20 0,-20-19 1,0 19 0,20 0-3,20 0 3,-20 0-1,-1 0-1,1 0 3,0 0-3,0 0 0,0 0 1,19 19 1,-19 1-2,0-20 1,0 19 0,0 1 0,19-20 2,-39 19 0,20-19-8,-19 0 6,-1 0 1,1 0-2,-1 0 10,-19 20 7,0 18 95,0-18-111,-19 38 0,-1-19 1,20 19 2,-19 20-6,-1 19 2,20-19 0,-19 39 3,19-59-5,0-19 4,0 0-2,0-20 3,0 1 5,0-1 114,0 1-113,-20-20-12,20 19 12,-19-19-8,-1 0 17,20 19-23,-19-19 24</inkml:trace>
    </iact:actionData>
  </iact:action>
  <iact:action type="add" startTime="146703">
    <iact:property name="dataType"/>
    <iact:actionData xml:id="d32">
      <inkml:trace xmlns:inkml="http://www.w3.org/2003/InkML" xml:id="stk32" contextRef="#ctx0" brushRef="#br0">10611 11897 0,'0'0'0,"58"-39"109,20 39-103,39-20 2,38 20 0,1 0 0,-1 0 0,-19 0 0,-39 0 0,0 0 1,1 0-2,-40 0 1,-19 0 0,-20 0 25,-19-19 55,39 0-75,-19 19-3,-1 0-4,0 0 75,1 0-72,19-20-3,0 20 3,-20 0 204,-19-19-196,19 19-12,20 0 19,0 0-7,0 0-10,19 0 1,-19 0 2,20 0-3,-40 0 1</inkml:trace>
    </iact:actionData>
  </iact:action>
  <iact:action type="add" startTime="149738">
    <iact:property name="dataType"/>
    <iact:actionData xml:id="d33">
      <inkml:trace xmlns:inkml="http://www.w3.org/2003/InkML" xml:id="stk33" contextRef="#ctx0" brushRef="#br0">4742 4802 0,'19'-20'95,"1"20"-90,-1-19 3,40 19 0,-59-20 1,39 20-2,-1 0 1,1 0 0,0 0 0,19 0 4,-19 0-7,0 0 2,19 0 1,1 0 0,-1 0 0,-19 0 0,0 20 1,0-1 0,19-19-5,-19 0 4,19 0 0,0 20 2,1-1-3,-1 0 2,20-19-2,19 20 3,-39-20-4,1 19 1,-21-19 1,1 20 3,-19-20-6,-1 0 3,20 0 9,0 0-9,0 0-1,0 0 1,19 19 0,0-19 0,1 0 0,-1 0 0,-19 0 0,0 0 0,-1 0 0,-18 0 0,19 20-2,0-20 3,19 19-2,0-19 0,0 20 2,20-20-1,0 0 0,-20 19 0,-19-19 2,0 19-4,-20-19 2,1 0 8</inkml:trace>
    </iact:actionData>
  </iact:action>
  <iact:action type="add" startTime="155757">
    <iact:property name="dataType"/>
    <iact:actionData xml:id="d34">
      <inkml:trace xmlns:inkml="http://www.w3.org/2003/InkML" xml:id="stk34" contextRef="#ctx0" brushRef="#br0">12224 7873 0,'19'0'74,"-19"-20"-66,20 20 1,-20-19-3,19 19 9,1 0-9,-1 0 1,20 0 2,0 0-2,0 0 5,-20 0-11,1 0 13,-1 0-4,1 0-3,-1 0 1,-19-19 0,39 19-1,0 0 2,0 0 0,19 0-2,0-20 0,1 20 3,-21 0-5,-18-19 3,19 19 1,0-20-1,-1 20-1,1 0 2,20 0-2,-1 0 1,0 0 0,0 0 1,1 0-2,-1 20 2,0-20-2,20 0 3,-20 0-4,1 0 3,-1 0-2,0 0 0,1-20 2,-1 20 1,0 0-1,1 0-3,-1 0 1,0 0 2,0 0-2,-19 0 3,0 0-1,0 0-4,19 0 3,1 0-2,18 0 10,-18 0-6,18 0-3,-18 0 0,-1 0 1,-39-19 0,20 19 2</inkml:trace>
    </iact:actionData>
  </iact:action>
  <iact:action type="add" startTime="156998">
    <iact:property name="dataType"/>
    <iact:actionData xml:id="d35">
      <inkml:trace xmlns:inkml="http://www.w3.org/2003/InkML" xml:id="stk35" contextRef="#ctx0" brushRef="#br0">16966 7698 0,'19'0'88,"79"0"-82,57-19 2,0-1 0,1 1-2,38-1 2,-38 1 2,-40-1-2,-77 20-2,0 0 2,-19 0 8,-1 0-6,0 0-4,20 0 3,0 0-2,0 0 1,19-19 5,1 19-7,-21 0 1,21 0 0,-20-20 5,-20 20-1,0 0-3,1 0 8,19-19-8,19 19 1</inkml:trace>
    </iact:actionData>
  </iact:action>
  <iact:action type="add" startTime="157497">
    <iact:property name="dataType"/>
    <iact:actionData xml:id="d36">
      <inkml:trace xmlns:inkml="http://www.w3.org/2003/InkML" xml:id="stk36" contextRef="#ctx0" brushRef="#br0">20445 7484 0,'58'0'32,"0"0"-25,39 0 0,-19 0 3,19 0-4,20 0 3,-39 0-3,58 0 3,0 0-3,-39 0 4,58 20-3,1-1 1,-40 0-1,-18-19 3,-40 0-3,-39 0 2,1 0 55,-1 0-56,20 0-1,39 0 4,-1 0-4,-18-19-3,-20 0 6,-20 19-4,1 0 3,-20-20 7,19 20 7,0 0 9,1-19-24,-1 19 10</inkml:trace>
    </iact:actionData>
  </iact:action>
  <iact:action type="add" startTime="165131">
    <iact:property name="dataType"/>
    <iact:actionData xml:id="d37">
      <inkml:trace xmlns:inkml="http://www.w3.org/2003/InkML" xml:id="stk37" contextRef="#ctx0" brushRef="#br0">3770 10925 0,'20'0'71,"38"-20"-64,20 1 0,38 19 3,-38-20-4,-20 1 3,-38 19 0,-1-19-3,1 19 9,-1 0 4,1 0 19,-1 0-31,59-20-1,-39 1 3,0 19-2,-20 0 2</inkml:trace>
    </iact:actionData>
  </iact:action>
  <iact:action type="add" startTime="168824">
    <iact:property name="dataType"/>
    <iact:actionData xml:id="d38">
      <inkml:trace xmlns:inkml="http://www.w3.org/2003/InkML" xml:id="stk38" contextRef="#ctx0" brushRef="#br0">10125 11877 0,'0'-19'70,"59"-1"-62,38 1 1,39 0-2,19 19 1,40 0 2,-1 0-2,-39 0-1,-58 19 0,-38 0 1,-1-19 1,-38 0 6,-20 20-5,38-20-3,1 0 9,-19 0-10,19 0 1,-20 0 10</inkml:trace>
    </iact:actionData>
  </iact:action>
  <iact:action type="add" startTime="169983">
    <iact:property name="dataType"/>
    <iact:actionData xml:id="d39">
      <inkml:trace xmlns:inkml="http://www.w3.org/2003/InkML" xml:id="stk39" contextRef="#ctx0" brushRef="#br0">13215 11916 0,'20'0'141,"38"-19"-135,20-1 5,38 20-6,1-19 3,-20-1 0,20 1 0,19 19 1,-39 0-1,39 0-1,-39 0 1,-19 0 1,0 0-1,-1 0 0,1 0 1,0 0-3,-20 0 2,0 0 5,1 0-10,-1 0 7,0 0-4,-19 0 3,19 0-3,-19-19 4,20-1-4,-1 20 5,-19 0-3,-39-19 0,19 19-3,1 0 12,-1 0-3,0 0 10</inkml:trace>
    </iact:actionData>
  </iact:action>
  <iact:action type="add" startTime="172305">
    <iact:property name="dataType"/>
    <iact:actionData xml:id="d40">
      <inkml:trace xmlns:inkml="http://www.w3.org/2003/InkML" xml:id="stk40" contextRef="#ctx0" brushRef="#br0">6841 9778 0,'0'19'93,"0"20"-84,-20 0 0,20 0-1,0 19-1,0-38 2,0-1-3,0 1 1,0-1 10,0 0 1,0 1 83</inkml:trace>
    </iact:actionData>
  </iact:action>
  <iact:action type="add" startTime="172779">
    <iact:property name="dataType"/>
    <iact:actionData xml:id="d41">
      <inkml:trace xmlns:inkml="http://www.w3.org/2003/InkML" xml:id="stk41" contextRef="#ctx0" brushRef="#br0">6549 9972 0,'20'0'112,"-1"20"-105,1-1 4,-1 1 2,1-20-1,-20 19-8,19-19 4,-19 19-2,19-19 3,1 0 16,-1 0-17,1 0 6,-1-19-6,1 19 2,-20-19-4,19-1 3,0 1 6,-19-1-7,20 1 0,-1-1 0,20 1 0,-19 0 0,-1-1 0</inkml:trace>
    </iact:actionData>
  </iact:action>
  <iact:action type="add" startTime="183623">
    <iact:property name="dataType"/>
    <iact:actionData xml:id="d42">
      <inkml:trace xmlns:inkml="http://www.w3.org/2003/InkML" xml:id="stk42" contextRef="#ctx0" brushRef="#br0">4995 16154 0,'0'-20'129,"0"1"-123,19 19 4,1 0-3,-1 0 3,0-19 2,1 19-3,-1 0-1,1 0 0,19-20 10,-20 1-6,20 19 5,-20 0-8,20 0-1,0-20-2,0 1 3,0 19-1,0 0-1,0 0 1,-1-20 2,1 20-4,0-19 4,0 19-3,0 0 1,0-20-1,-20 20 1,1 0 1,18 0 0,1 0-2,0 0 0,19 0 2,1-19-2,-1 19 2,-19-19-3,19-1 4,-19 20-5,-19 0 3,-1 0 1,0-19-2,1 19 1,-1 0 9,1-20-10,19 20 4,19-19-6,0-1 6,1 1-3,-1 19-3,20-20 5,-40 20-4,1 0 2,-39-19 1,39 19 0,-19 0 5,-1-19 4,0 19-10,20 0-2,0-20 2,19 1 2,1-1-4,-20 20 3,0 0-3,-20 0 1,20 0 3,-20-19 4,1 19 2,19 0-8,-1-20 0,21 20 0,18-19 0,40 0 2,0-1-4,-20 1 2,19-1 1,-38 20-2,-39-19 1,19 19 1,-19 0-2,0 0 3,-19 0-3,-1 0 1,0 0 0,40 0 1,-40 0-1,20 0-1,-20 0 1,1 0 1,-1 0-5,1 0 4</inkml:trace>
    </iact:actionData>
  </iact:action>
  <iact:action type="add" startTime="188492">
    <iact:property name="dataType"/>
    <iact:actionData xml:id="d43">
      <inkml:trace xmlns:inkml="http://www.w3.org/2003/InkML" xml:id="stk43" contextRef="#ctx0" brushRef="#br0">8979 16193 0,'19'0'89,"20"0"-83,0-20 1,0 1 1,19 19 0,0-20 0,20 1 0,0 0 2,-20-1-5,20 20 3,-1 0 0,40 0 0,-20 0 0,-19 0 1,-20 0-3,1 0 2,-1 20 2,0-1-2,20-19 0,-20 19 1,1-19-4,-1 20 3,0-20 0,20 0 0,19 0 1,0 0-2,20 0 2,-39 0 0,-1 0-2,-18 0 0,18-20 2,-18 20-2,-1 0 2,0-19 0,-19 19-2,0 0-3,0 0 7,97-39 13,-97 39-17,0 0 0,-1 0 2,1 0-2,-19 0 2,19 0-3,0 0 12,-20 0-1,20 0-10,0 0 1,0 0-1,-1 0 1,21 0 1,-1 0-2,0 0 1,-19 0 2,39 0-3,-20 0 0,1 0 1,-1-19 2,39-1-4,-39 1 4,20-1-3,0 1-1,38 19 1,-57-20 4,18 1-6,21 0 7,-40-1-8,20 20 4,19 0 0,19 0 0,-38 0 0,0 0 1,0 0-2,38-19 1,-19-1 2,39 1-4,20-1 2,-20 1 4,-19-1-6,-20 20 2,19 0 0,-19 0 0,-38 0-2,-20 0 2,-20 0-2,0 0 2,1 0 10,-1 0-12,1 0 3,19 0 8,0 0-16,19 0 5,-19-19 1,0 0 3,-1 19-2,1-20-3,0 20 4,-19 0-2,-1-19 2,-19-1 0,19 20-2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DF70554-EA52-4D90-A66C-9620D8EDD4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295BA5-6583-4A60-BC6E-7743F41C60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C4AD42-48A0-44A3-B5C4-4996997D7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39775"/>
            <a:ext cx="493236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F2AFED0-05CB-49AD-9F5F-9DB2D4EA9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0A679EA3-58E9-40AF-ABCE-73458A1EA7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C5C321D-5B0E-4DC3-B89F-886AB7295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2C6DB-205A-40E5-B1D2-2F1F3801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DEA2557-BE3B-4A7B-9080-4A6AD5A7678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3E5534-40D6-49DC-A41F-ED692415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FEF7174-943F-4350-94A4-943A3372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F9FB20-1C48-410C-BD1B-5AAD172D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6B1B74-1BB1-46C3-9E94-5842C12C8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E2817DD-5F11-43CE-BE2E-123646C93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B879915-3798-4A76-BA38-3742EAA2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EA699BB-CD97-4375-A643-D45F6E00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E2801CC-BEEF-4C3A-AB37-C5A45511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38A4551-D609-4883-A956-C00043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CAEF51-930B-4AD2-A94C-62365F61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3C1DF3D-3280-4BA8-BF35-CB691CD998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7CB0B56-96A1-496D-B365-4575C7B0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C6E2E-EE4A-4A08-B1A4-9365BB9F73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46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ED6600-FB5F-45F8-ADEA-7104F604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07743-360C-4D57-886D-4C4B6F862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B0255B-ADBA-49ED-B9C9-B8B46CC29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106B1-26C0-4A76-955D-AC0B3FA6A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0566FA-D910-474C-8290-E9F5763B0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ED7B84-B3A9-445E-9FED-DB65F59850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20C67D-F17C-4EA6-936D-C9FB3D0DC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BF0E-5FFE-4141-ADE0-6414BB48E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4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0A7380-CC13-4BF9-A397-059A1248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F06F-6CF2-40BA-86FC-79CD10387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F6DCAA-0393-4000-9715-72256D57CA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0418-B20B-483C-B179-B0690A3A7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AAF1BF-2463-4C0E-B3AF-96ED5A96F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A854492-A113-47CA-AD38-5476E72EBA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03E496-49B7-4E90-ADFC-328B4685B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7F3-2CFA-4EDA-8367-60B7C1644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A59193-2C9C-4FE8-ADEC-A3DF2D825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C3891F-81B5-49AD-94BC-3A6CA5F205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F363CD-BD2E-4394-8321-4B89C1947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3069-747C-4F9E-B2B4-4B1D3C2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A8A323-6D89-4E28-BC7A-B608EA5F5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1C1DF-4F43-4531-9858-E99D0A5B5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BDFF0C-6C72-4E86-BE87-FB28B27AE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E8A1C-4F2F-491A-A065-A636F7B03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F10A11-B106-4FD0-8528-5441B5111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0C384F0-EAAA-4346-B3DE-F748DC4AE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2C45A2-F3F0-498B-A20C-1357AAD4E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5498-D3D5-4C09-BE6E-1FD6E20F8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0B6EB1C-6630-4930-931F-C24F69FD6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14BDB3-DB7F-4A0D-A9A3-722A9C00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3D0F10D-7A63-4C7F-B56E-6CD0089C0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C038-1F3B-4754-B80A-6D7A09938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F02CA5B-1A15-4772-A2C9-9BE6B8DF0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D3819CA-0FB4-4041-B61B-4D72C64550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805048-7A04-4498-8F29-E63BD8A4F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61142-D26F-4F28-A002-F9B1E9AA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448B3E-C456-4B46-887D-C0C5AEC03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25062F-4907-459D-8A68-E3CF9F7A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496220E-8FC2-4527-9D32-BC31B75EA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3F42-6C04-4CD1-8589-26766A9C2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6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121A78-56E9-4761-9078-C2B7419039F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BB6605-3086-4328-B344-B9981FF20F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040B6F-F0DF-4984-BA0B-A7E7CEA92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855DC5-0B40-4874-AB77-9DB53D90F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C2B3E3-41C2-4251-A879-8690BC23E4B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A5C6A8E-2BF6-4C61-A88F-149960C266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B915DD0-179F-4680-BA44-F7A4B7C813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BE84E6A-D34D-4F81-937A-AA0B977B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D9615BD-4320-43FF-B8E1-5E4F4B3E8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B2FC606-4571-4B21-93B1-3E712EE57B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67DF415-4709-42BD-86BB-964A2D0527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6535B09-1DBC-4C4A-82F9-8A1A82060B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D0FE231-3536-42A1-A942-67801A814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4A50D5E-8969-4189-B76D-60AC94814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8.6  BackPatching</a:t>
            </a:r>
            <a:r>
              <a:rPr lang="zh-CN" altLang="en-US"/>
              <a:t>技术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7A370C1-2FAB-46A2-8579-B8329D7F7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 sz="2800"/>
              <a:t>第</a:t>
            </a:r>
            <a:r>
              <a:rPr lang="en-US" altLang="zh-CN" sz="2800"/>
              <a:t>4</a:t>
            </a:r>
            <a:r>
              <a:rPr lang="zh-CN" altLang="en-US" sz="2800"/>
              <a:t>节语法制导定义实现方法</a:t>
            </a:r>
          </a:p>
          <a:p>
            <a:pPr lvl="1" eaLnBrk="1" hangingPunct="1"/>
            <a:r>
              <a:rPr lang="zh-CN" altLang="en-US" sz="2400"/>
              <a:t>两遍扫描：创建语法树，然后计算属性值</a:t>
            </a:r>
          </a:p>
          <a:p>
            <a:pPr lvl="1" eaLnBrk="1" hangingPunct="1"/>
            <a:r>
              <a:rPr lang="zh-CN" altLang="en-US" sz="2400"/>
              <a:t>若单遍扫描：生成转移语句时目的标号未知</a:t>
            </a:r>
          </a:p>
          <a:p>
            <a:pPr eaLnBrk="1" hangingPunct="1"/>
            <a:r>
              <a:rPr lang="en-US" altLang="zh-CN" sz="2800"/>
              <a:t>backpatching</a:t>
            </a:r>
          </a:p>
          <a:p>
            <a:pPr lvl="1" eaLnBrk="1" hangingPunct="1"/>
            <a:r>
              <a:rPr lang="zh-CN" altLang="en-US" sz="2400"/>
              <a:t>语句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/>
              <a:t>四元式数组，标号</a:t>
            </a:r>
            <a:r>
              <a:rPr lang="en-US" altLang="zh-CN" sz="2400"/>
              <a:t>——</a:t>
            </a:r>
            <a:r>
              <a:rPr lang="zh-CN" altLang="en-US" sz="2400"/>
              <a:t>数组索引</a:t>
            </a:r>
          </a:p>
          <a:p>
            <a:pPr lvl="1" eaLnBrk="1" hangingPunct="1"/>
            <a:r>
              <a:rPr lang="en-US" altLang="zh-CN" sz="2400"/>
              <a:t>makelist(i)</a:t>
            </a:r>
            <a:r>
              <a:rPr lang="zh-CN" altLang="en-US" sz="2400"/>
              <a:t>：创建列表，仅包含</a:t>
            </a:r>
            <a:r>
              <a:rPr lang="en-US" altLang="zh-CN" sz="2400"/>
              <a:t>i——</a:t>
            </a:r>
            <a:r>
              <a:rPr lang="zh-CN" altLang="en-US" sz="2400"/>
              <a:t>指向四元式数组的索引</a:t>
            </a:r>
          </a:p>
          <a:p>
            <a:pPr lvl="1" eaLnBrk="1" hangingPunct="1"/>
            <a:r>
              <a:rPr lang="en-US" altLang="zh-CN" sz="2400"/>
              <a:t>merge(p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)</a:t>
            </a:r>
            <a:r>
              <a:rPr lang="zh-CN" altLang="en-US" sz="2400"/>
              <a:t>：合并列表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zh-CN" altLang="en-US" sz="2400"/>
              <a:t>、</a:t>
            </a:r>
            <a:r>
              <a:rPr lang="en-US" altLang="zh-CN" sz="2400"/>
              <a:t>p</a:t>
            </a:r>
            <a:r>
              <a:rPr lang="en-US" altLang="zh-CN" sz="2400" baseline="-25000"/>
              <a:t>2</a:t>
            </a:r>
            <a:endParaRPr lang="en-US" altLang="zh-CN" sz="2400"/>
          </a:p>
          <a:p>
            <a:pPr lvl="1" eaLnBrk="1" hangingPunct="1"/>
            <a:r>
              <a:rPr lang="en-US" altLang="zh-CN" sz="2400"/>
              <a:t>backpatch(p, i)</a:t>
            </a:r>
            <a:r>
              <a:rPr lang="zh-CN" altLang="en-US" sz="2400"/>
              <a:t>：将列表</a:t>
            </a:r>
            <a:r>
              <a:rPr lang="en-US" altLang="zh-CN" sz="2400"/>
              <a:t>p</a:t>
            </a:r>
            <a:r>
              <a:rPr lang="zh-CN" altLang="en-US" sz="2400"/>
              <a:t>指向的所有语句中的空白地址用</a:t>
            </a:r>
            <a:r>
              <a:rPr lang="en-US" altLang="zh-CN" sz="2400"/>
              <a:t>i</a:t>
            </a:r>
            <a:r>
              <a:rPr lang="zh-CN" altLang="en-US" sz="2400"/>
              <a:t>填入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2C1F4F9-1D45-420A-A0FF-CA08C5260F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080" y="1602720"/>
              <a:ext cx="7101360" cy="3807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2C1F4F9-1D45-420A-A0FF-CA08C5260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0" y="1593360"/>
                <a:ext cx="7120080" cy="382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D1CE89F-CBBC-46E3-B73C-EEDE8D958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920"/>
    </mc:Choice>
    <mc:Fallback>
      <p:transition spd="slow" advTm="44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518A8660-DC09-4BA8-B193-B28FAC700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8.6.1  </a:t>
            </a:r>
            <a:r>
              <a:rPr lang="zh-CN" altLang="en-US"/>
              <a:t>语法制导定义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1DCA354-D960-4C2A-96E6-906C1AC72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or</a:t>
            </a:r>
            <a:r>
              <a:rPr lang="en-US" altLang="zh-CN" sz="2000"/>
              <a:t> M E</a:t>
            </a:r>
            <a:r>
              <a:rPr lang="en-US" altLang="zh-CN" sz="2000" baseline="-25000"/>
              <a:t>2   </a:t>
            </a:r>
            <a:r>
              <a:rPr lang="en-US" altLang="zh-CN" sz="2000"/>
              <a:t>{ backpatch(E</a:t>
            </a:r>
            <a:r>
              <a:rPr lang="en-US" altLang="zh-CN" sz="2000" baseline="-25000"/>
              <a:t>1</a:t>
            </a:r>
            <a:r>
              <a:rPr lang="en-US" altLang="zh-CN" sz="2000"/>
              <a:t>.falselist, M.quad);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  E.truelist = merge(E</a:t>
            </a:r>
            <a:r>
              <a:rPr lang="en-US" altLang="zh-CN" sz="2000" baseline="-25000"/>
              <a:t>1</a:t>
            </a:r>
            <a:r>
              <a:rPr lang="en-US" altLang="zh-CN" sz="2000"/>
              <a:t>.truelist, E</a:t>
            </a:r>
            <a:r>
              <a:rPr lang="en-US" altLang="zh-CN" sz="2000" baseline="-25000"/>
              <a:t>2</a:t>
            </a:r>
            <a:r>
              <a:rPr lang="en-US" altLang="zh-CN" sz="2000"/>
              <a:t>.truelist);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  E.falselist = E</a:t>
            </a:r>
            <a:r>
              <a:rPr lang="en-US" altLang="zh-CN" sz="2000" baseline="-25000"/>
              <a:t>2</a:t>
            </a:r>
            <a:r>
              <a:rPr lang="en-US" altLang="zh-CN" sz="2000"/>
              <a:t>.falselist;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and</a:t>
            </a:r>
            <a:r>
              <a:rPr lang="en-US" altLang="zh-CN" sz="2000"/>
              <a:t> M E</a:t>
            </a:r>
            <a:r>
              <a:rPr lang="en-US" altLang="zh-CN" sz="2000" baseline="-25000"/>
              <a:t>2  </a:t>
            </a:r>
            <a:r>
              <a:rPr lang="en-US" altLang="zh-CN" sz="2000"/>
              <a:t>{ backpatch(E</a:t>
            </a:r>
            <a:r>
              <a:rPr lang="en-US" altLang="zh-CN" sz="2000" baseline="-25000"/>
              <a:t>1</a:t>
            </a:r>
            <a:r>
              <a:rPr lang="en-US" altLang="zh-CN" sz="2000"/>
              <a:t>.truelist, M.quad);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    E.truelist = E</a:t>
            </a:r>
            <a:r>
              <a:rPr lang="en-US" altLang="zh-CN" sz="2000" baseline="-25000"/>
              <a:t>2</a:t>
            </a:r>
            <a:r>
              <a:rPr lang="en-US" altLang="zh-CN" sz="2000"/>
              <a:t>.truelist;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 E.falselist = merge(E</a:t>
            </a:r>
            <a:r>
              <a:rPr lang="en-US" altLang="zh-CN" sz="2000" baseline="-25000"/>
              <a:t>1</a:t>
            </a:r>
            <a:r>
              <a:rPr lang="en-US" altLang="zh-CN" sz="2000"/>
              <a:t>.falselist, E</a:t>
            </a:r>
            <a:r>
              <a:rPr lang="en-US" altLang="zh-CN" sz="2000" baseline="-25000"/>
              <a:t>2</a:t>
            </a:r>
            <a:r>
              <a:rPr lang="en-US" altLang="zh-CN" sz="2000"/>
              <a:t>.falselist);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not</a:t>
            </a:r>
            <a:r>
              <a:rPr lang="en-US" altLang="zh-CN" sz="2000"/>
              <a:t> E</a:t>
            </a:r>
            <a:r>
              <a:rPr lang="en-US" altLang="zh-CN" sz="2000" baseline="-25000"/>
              <a:t>1</a:t>
            </a:r>
            <a:r>
              <a:rPr lang="en-US" altLang="zh-CN" sz="2000"/>
              <a:t>	{ E.truelist = E</a:t>
            </a:r>
            <a:r>
              <a:rPr lang="en-US" altLang="zh-CN" sz="2000" baseline="-25000"/>
              <a:t>1</a:t>
            </a:r>
            <a:r>
              <a:rPr lang="en-US" altLang="zh-CN" sz="2000"/>
              <a:t>.falselist;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E.falselist = E</a:t>
            </a:r>
            <a:r>
              <a:rPr lang="en-US" altLang="zh-CN" sz="2000" baseline="-25000"/>
              <a:t>1</a:t>
            </a:r>
            <a:r>
              <a:rPr lang="en-US" altLang="zh-CN" sz="2000"/>
              <a:t>.truelist;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E→( E</a:t>
            </a:r>
            <a:r>
              <a:rPr lang="en-US" altLang="zh-CN" sz="2000" baseline="-25000"/>
              <a:t>1</a:t>
            </a:r>
            <a:r>
              <a:rPr lang="en-US" altLang="zh-CN" sz="2000"/>
              <a:t> )	{ E.truelist = E</a:t>
            </a:r>
            <a:r>
              <a:rPr lang="en-US" altLang="zh-CN" sz="2000" baseline="-25000"/>
              <a:t>1</a:t>
            </a:r>
            <a:r>
              <a:rPr lang="en-US" altLang="zh-CN" sz="2000"/>
              <a:t>.truelist;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E.falselist = E</a:t>
            </a:r>
            <a:r>
              <a:rPr lang="en-US" altLang="zh-CN" sz="2000" baseline="-25000"/>
              <a:t>1</a:t>
            </a:r>
            <a:r>
              <a:rPr lang="en-US" altLang="zh-CN" sz="2000"/>
              <a:t>.falselist; }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03B0911A-DDFF-4C60-A56A-D91ACBBF2CE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00800" y="6096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</a:rPr>
              <a:t>下一语句编号</a:t>
            </a:r>
          </a:p>
        </p:txBody>
      </p:sp>
      <p:sp>
        <p:nvSpPr>
          <p:cNvPr id="55301" name="Freeform 5">
            <a:extLst>
              <a:ext uri="{FF2B5EF4-FFF2-40B4-BE49-F238E27FC236}">
                <a16:creationId xmlns:a16="http://schemas.microsoft.com/office/drawing/2014/main" id="{06259E59-0130-4B65-8DE1-77B2BFE2E3F3}"/>
              </a:ext>
            </a:extLst>
          </p:cNvPr>
          <p:cNvSpPr>
            <a:spLocks/>
          </p:cNvSpPr>
          <p:nvPr/>
        </p:nvSpPr>
        <p:spPr bwMode="ltGray">
          <a:xfrm>
            <a:off x="5943600" y="914400"/>
            <a:ext cx="1468438" cy="609600"/>
          </a:xfrm>
          <a:custGeom>
            <a:avLst/>
            <a:gdLst>
              <a:gd name="T0" fmla="*/ 2147483646 w 380"/>
              <a:gd name="T1" fmla="*/ 0 h 425"/>
              <a:gd name="T2" fmla="*/ 0 w 380"/>
              <a:gd name="T3" fmla="*/ 2147483646 h 425"/>
              <a:gd name="T4" fmla="*/ 0 60000 65536"/>
              <a:gd name="T5" fmla="*/ 0 60000 65536"/>
              <a:gd name="T6" fmla="*/ 0 w 380"/>
              <a:gd name="T7" fmla="*/ 0 h 425"/>
              <a:gd name="T8" fmla="*/ 380 w 380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0" h="425">
                <a:moveTo>
                  <a:pt x="380" y="0"/>
                </a:moveTo>
                <a:lnTo>
                  <a:pt x="0" y="425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D6B221-C0CB-420C-AA29-BE09C74D0C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6600" y="83880"/>
              <a:ext cx="6450840" cy="4507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D6B221-C0CB-420C-AA29-BE09C74D0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240" y="74520"/>
                <a:ext cx="6469560" cy="4525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5F7D0B-78BF-4902-B921-335DF4E7C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298"/>
    </mc:Choice>
    <mc:Fallback>
      <p:transition spd="slow" advTm="39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1632EDA-1ED5-4601-A7FF-91E1245A8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语法制导定义（续）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BA6D7E1-79E7-4EF9-B4B6-83EEFF29B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E→</a:t>
            </a:r>
            <a:r>
              <a:rPr lang="en-US" altLang="zh-CN" sz="2400" b="1"/>
              <a:t>id</a:t>
            </a:r>
            <a:r>
              <a:rPr lang="en-US" altLang="zh-CN" sz="2400" b="1" baseline="-25000"/>
              <a:t>1</a:t>
            </a:r>
            <a:r>
              <a:rPr lang="en-US" altLang="zh-CN" sz="2400" b="1"/>
              <a:t> relop id</a:t>
            </a:r>
            <a:r>
              <a:rPr lang="en-US" altLang="zh-CN" sz="2400" b="1" baseline="-25000"/>
              <a:t>2   </a:t>
            </a:r>
            <a:r>
              <a:rPr lang="en-US" altLang="zh-CN" sz="2400"/>
              <a:t>{ E.truelist = makelist(nextquad);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        E.falselist = makelist(nextquad + 1);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emit(‘if’ </a:t>
            </a:r>
            <a:r>
              <a:rPr lang="en-US" altLang="zh-CN" sz="2400" b="1"/>
              <a:t>id</a:t>
            </a:r>
            <a:r>
              <a:rPr lang="en-US" altLang="zh-CN" sz="2400" baseline="-25000"/>
              <a:t>1</a:t>
            </a:r>
            <a:r>
              <a:rPr lang="en-US" altLang="zh-CN" sz="2400"/>
              <a:t>.place </a:t>
            </a:r>
            <a:r>
              <a:rPr lang="en-US" altLang="zh-CN" sz="2400" b="1"/>
              <a:t>relop</a:t>
            </a:r>
            <a:r>
              <a:rPr lang="en-US" altLang="zh-CN" sz="2400"/>
              <a:t>.op </a:t>
            </a:r>
            <a:r>
              <a:rPr lang="en-US" altLang="zh-CN" sz="2400" b="1"/>
              <a:t>id</a:t>
            </a:r>
            <a:r>
              <a:rPr lang="en-US" altLang="zh-CN" sz="2400" b="1" baseline="-25000"/>
              <a:t>2</a:t>
            </a:r>
            <a:r>
              <a:rPr lang="en-US" altLang="zh-CN" sz="2400"/>
              <a:t>.place ‘goto _’);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         emit(‘goto _’);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E→</a:t>
            </a:r>
            <a:r>
              <a:rPr lang="en-US" altLang="zh-CN" sz="2400" b="1"/>
              <a:t>true</a:t>
            </a:r>
            <a:r>
              <a:rPr lang="en-US" altLang="zh-CN" sz="2400"/>
              <a:t>	{ E.truelist = makelist(nextquad);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   emit(‘goto _’);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E→</a:t>
            </a:r>
            <a:r>
              <a:rPr lang="en-US" altLang="zh-CN" sz="2400" b="1"/>
              <a:t>false</a:t>
            </a:r>
            <a:r>
              <a:rPr lang="en-US" altLang="zh-CN" sz="2400"/>
              <a:t>	{ E.falselist = makelist(nextquad);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   emit(‘goto _’);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M→</a:t>
            </a:r>
            <a:r>
              <a:rPr lang="en-US" altLang="zh-CN" sz="2400">
                <a:latin typeface="Symbol" panose="05050102010706020507" pitchFamily="18" charset="2"/>
              </a:rPr>
              <a:t>e</a:t>
            </a:r>
            <a:r>
              <a:rPr lang="en-US" altLang="zh-CN" sz="2400"/>
              <a:t>		{ M.quad = nextquad; }</a:t>
            </a:r>
          </a:p>
        </p:txBody>
      </p:sp>
      <p:sp>
        <p:nvSpPr>
          <p:cNvPr id="56324" name="Freeform 4">
            <a:extLst>
              <a:ext uri="{FF2B5EF4-FFF2-40B4-BE49-F238E27FC236}">
                <a16:creationId xmlns:a16="http://schemas.microsoft.com/office/drawing/2014/main" id="{8DF3A0E1-5C6C-497A-97A8-EB7B0D60F807}"/>
              </a:ext>
            </a:extLst>
          </p:cNvPr>
          <p:cNvSpPr>
            <a:spLocks/>
          </p:cNvSpPr>
          <p:nvPr/>
        </p:nvSpPr>
        <p:spPr bwMode="ltGray">
          <a:xfrm>
            <a:off x="3289300" y="1676400"/>
            <a:ext cx="901700" cy="762000"/>
          </a:xfrm>
          <a:custGeom>
            <a:avLst/>
            <a:gdLst>
              <a:gd name="T0" fmla="*/ 2147483646 w 568"/>
              <a:gd name="T1" fmla="*/ 0 h 480"/>
              <a:gd name="T2" fmla="*/ 2147483646 w 568"/>
              <a:gd name="T3" fmla="*/ 2147483646 h 480"/>
              <a:gd name="T4" fmla="*/ 2147483646 w 568"/>
              <a:gd name="T5" fmla="*/ 2147483646 h 480"/>
              <a:gd name="T6" fmla="*/ 0 60000 65536"/>
              <a:gd name="T7" fmla="*/ 0 60000 65536"/>
              <a:gd name="T8" fmla="*/ 0 60000 65536"/>
              <a:gd name="T9" fmla="*/ 0 w 568"/>
              <a:gd name="T10" fmla="*/ 0 h 480"/>
              <a:gd name="T11" fmla="*/ 568 w 568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8" h="480">
                <a:moveTo>
                  <a:pt x="568" y="0"/>
                </a:moveTo>
                <a:cubicBezTo>
                  <a:pt x="372" y="32"/>
                  <a:pt x="176" y="64"/>
                  <a:pt x="88" y="144"/>
                </a:cubicBezTo>
                <a:cubicBezTo>
                  <a:pt x="0" y="224"/>
                  <a:pt x="20" y="352"/>
                  <a:pt x="40" y="48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5" name="Freeform 5">
            <a:extLst>
              <a:ext uri="{FF2B5EF4-FFF2-40B4-BE49-F238E27FC236}">
                <a16:creationId xmlns:a16="http://schemas.microsoft.com/office/drawing/2014/main" id="{B70E9BC3-B4DD-4F82-B4D4-75CF8322FA8F}"/>
              </a:ext>
            </a:extLst>
          </p:cNvPr>
          <p:cNvSpPr>
            <a:spLocks/>
          </p:cNvSpPr>
          <p:nvPr/>
        </p:nvSpPr>
        <p:spPr bwMode="ltGray">
          <a:xfrm>
            <a:off x="2657475" y="2133600"/>
            <a:ext cx="1685925" cy="860425"/>
          </a:xfrm>
          <a:custGeom>
            <a:avLst/>
            <a:gdLst>
              <a:gd name="T0" fmla="*/ 2147483646 w 1062"/>
              <a:gd name="T1" fmla="*/ 0 h 542"/>
              <a:gd name="T2" fmla="*/ 2147483646 w 1062"/>
              <a:gd name="T3" fmla="*/ 2147483646 h 542"/>
              <a:gd name="T4" fmla="*/ 2147483646 w 1062"/>
              <a:gd name="T5" fmla="*/ 2147483646 h 542"/>
              <a:gd name="T6" fmla="*/ 2147483646 w 1062"/>
              <a:gd name="T7" fmla="*/ 2147483646 h 542"/>
              <a:gd name="T8" fmla="*/ 0 60000 65536"/>
              <a:gd name="T9" fmla="*/ 0 60000 65536"/>
              <a:gd name="T10" fmla="*/ 0 60000 65536"/>
              <a:gd name="T11" fmla="*/ 0 60000 65536"/>
              <a:gd name="T12" fmla="*/ 0 w 1062"/>
              <a:gd name="T13" fmla="*/ 0 h 542"/>
              <a:gd name="T14" fmla="*/ 1062 w 1062"/>
              <a:gd name="T15" fmla="*/ 542 h 5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2" h="542">
                <a:moveTo>
                  <a:pt x="1062" y="0"/>
                </a:moveTo>
                <a:cubicBezTo>
                  <a:pt x="912" y="26"/>
                  <a:pt x="320" y="74"/>
                  <a:pt x="160" y="154"/>
                </a:cubicBezTo>
                <a:cubicBezTo>
                  <a:pt x="0" y="234"/>
                  <a:pt x="8" y="418"/>
                  <a:pt x="102" y="480"/>
                </a:cubicBezTo>
                <a:cubicBezTo>
                  <a:pt x="196" y="542"/>
                  <a:pt x="462" y="540"/>
                  <a:pt x="726" y="528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103C1729-8A66-4FD8-851A-124CC6A4395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00800" y="6096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</a:rPr>
              <a:t>下一语句编号</a:t>
            </a:r>
          </a:p>
        </p:txBody>
      </p:sp>
      <p:sp>
        <p:nvSpPr>
          <p:cNvPr id="56327" name="Freeform 7">
            <a:extLst>
              <a:ext uri="{FF2B5EF4-FFF2-40B4-BE49-F238E27FC236}">
                <a16:creationId xmlns:a16="http://schemas.microsoft.com/office/drawing/2014/main" id="{B22A6689-F985-466E-B5A0-AE9FDD475334}"/>
              </a:ext>
            </a:extLst>
          </p:cNvPr>
          <p:cNvSpPr>
            <a:spLocks/>
          </p:cNvSpPr>
          <p:nvPr/>
        </p:nvSpPr>
        <p:spPr bwMode="ltGray">
          <a:xfrm>
            <a:off x="6808788" y="914400"/>
            <a:ext cx="603250" cy="674688"/>
          </a:xfrm>
          <a:custGeom>
            <a:avLst/>
            <a:gdLst>
              <a:gd name="T0" fmla="*/ 2147483646 w 380"/>
              <a:gd name="T1" fmla="*/ 0 h 425"/>
              <a:gd name="T2" fmla="*/ 0 w 380"/>
              <a:gd name="T3" fmla="*/ 2147483646 h 425"/>
              <a:gd name="T4" fmla="*/ 0 60000 65536"/>
              <a:gd name="T5" fmla="*/ 0 60000 65536"/>
              <a:gd name="T6" fmla="*/ 0 w 380"/>
              <a:gd name="T7" fmla="*/ 0 h 425"/>
              <a:gd name="T8" fmla="*/ 380 w 380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0" h="425">
                <a:moveTo>
                  <a:pt x="380" y="0"/>
                </a:moveTo>
                <a:lnTo>
                  <a:pt x="0" y="425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9FC1CA-F68B-4B66-A760-FDD340D9C2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3320" y="1070640"/>
              <a:ext cx="7255440" cy="4283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9FC1CA-F68B-4B66-A760-FDD340D9C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3960" y="1061280"/>
                <a:ext cx="7274160" cy="430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0F81FE-792D-4823-8C3C-2EC5666169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63"/>
    </mc:Choice>
    <mc:Fallback>
      <p:transition spd="slow" advTm="82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05CDB3A-D040-4DEC-8705-EC66CE356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8.6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B0F5626-587E-42BF-884D-DB67A0F5D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a &lt; b or c &lt; d and e &lt; f</a:t>
            </a:r>
          </a:p>
        </p:txBody>
      </p:sp>
      <p:pic>
        <p:nvPicPr>
          <p:cNvPr id="57348" name="Picture 7" descr="backpatch1">
            <a:extLst>
              <a:ext uri="{FF2B5EF4-FFF2-40B4-BE49-F238E27FC236}">
                <a16:creationId xmlns:a16="http://schemas.microsoft.com/office/drawing/2014/main" id="{1A188570-95F1-449A-93BD-DFED98ED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8018463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541280-1EBA-4564-A041-EDE594CC99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120" y="748800"/>
              <a:ext cx="8668440" cy="4808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541280-1EBA-4564-A041-EDE594CC9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760" y="739440"/>
                <a:ext cx="8687160" cy="482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1F5359-1CE6-4F56-8E25-F74D68133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13"/>
    </mc:Choice>
    <mc:Fallback>
      <p:transition spd="slow" advTm="159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17BAAB6E-F863-44D2-9C22-9F4E99E45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8.6</a:t>
            </a:r>
            <a:r>
              <a:rPr lang="zh-CN" altLang="en-US"/>
              <a:t>（续）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6B88407-774B-45F7-A8C2-CC7972AF6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en-US" altLang="zh-CN" sz="2400"/>
              <a:t>a &lt; b</a:t>
            </a:r>
            <a:r>
              <a:rPr lang="zh-CN" altLang="en-US" sz="2400"/>
              <a:t>归约为</a:t>
            </a:r>
            <a:r>
              <a:rPr lang="en-US" altLang="zh-CN" sz="2400"/>
              <a:t>E</a:t>
            </a:r>
            <a:r>
              <a:rPr lang="zh-CN" altLang="en-US" sz="2400"/>
              <a:t>，产生两个四元式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100:	if a &lt; b goto _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101:	goto _</a:t>
            </a:r>
          </a:p>
          <a:p>
            <a:pPr eaLnBrk="1" hangingPunct="1"/>
            <a:r>
              <a:rPr lang="en-US" altLang="zh-CN" sz="2400"/>
              <a:t>E→E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or</a:t>
            </a:r>
            <a:r>
              <a:rPr lang="en-US" altLang="zh-CN" sz="2400"/>
              <a:t> M E</a:t>
            </a:r>
            <a:r>
              <a:rPr lang="en-US" altLang="zh-CN" sz="2400" baseline="-25000"/>
              <a:t>2</a:t>
            </a:r>
            <a:r>
              <a:rPr lang="zh-CN" altLang="en-US" sz="2400"/>
              <a:t>中的</a:t>
            </a:r>
            <a:r>
              <a:rPr lang="en-US" altLang="zh-CN" sz="2400"/>
              <a:t>M</a:t>
            </a:r>
            <a:r>
              <a:rPr lang="zh-CN" altLang="en-US" sz="2400"/>
              <a:t>，属性值为</a:t>
            </a:r>
            <a:r>
              <a:rPr lang="en-US" altLang="zh-CN" sz="2400"/>
              <a:t>102</a:t>
            </a:r>
          </a:p>
          <a:p>
            <a:pPr eaLnBrk="1" hangingPunct="1"/>
            <a:r>
              <a:rPr lang="en-US" altLang="zh-CN" sz="2400"/>
              <a:t>c &lt; d</a:t>
            </a:r>
            <a:r>
              <a:rPr lang="zh-CN" altLang="en-US" sz="2400"/>
              <a:t>归约为</a:t>
            </a:r>
            <a:r>
              <a:rPr lang="en-US" altLang="zh-CN" sz="2400"/>
              <a:t>E</a:t>
            </a:r>
            <a:r>
              <a:rPr lang="zh-CN" altLang="en-US" sz="2400"/>
              <a:t>，产生两个四元式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102:	if c &lt; d goto _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103:	goto _</a:t>
            </a:r>
          </a:p>
          <a:p>
            <a:pPr eaLnBrk="1" hangingPunct="1"/>
            <a:r>
              <a:rPr lang="en-US" altLang="zh-CN" sz="2400"/>
              <a:t>E→E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and</a:t>
            </a:r>
            <a:r>
              <a:rPr lang="en-US" altLang="zh-CN" sz="2400"/>
              <a:t> M E</a:t>
            </a:r>
            <a:r>
              <a:rPr lang="en-US" altLang="zh-CN" sz="2400" baseline="-25000"/>
              <a:t>2</a:t>
            </a:r>
            <a:r>
              <a:rPr lang="zh-CN" altLang="en-US" sz="2400"/>
              <a:t>中的</a:t>
            </a:r>
            <a:r>
              <a:rPr lang="en-US" altLang="zh-CN" sz="2400"/>
              <a:t>M</a:t>
            </a:r>
            <a:r>
              <a:rPr lang="zh-CN" altLang="en-US" sz="2400"/>
              <a:t>，属性值为</a:t>
            </a:r>
            <a:r>
              <a:rPr lang="en-US" altLang="zh-CN" sz="2400"/>
              <a:t>104</a:t>
            </a:r>
          </a:p>
          <a:p>
            <a:pPr eaLnBrk="1" hangingPunct="1"/>
            <a:r>
              <a:rPr lang="en-US" altLang="zh-CN" sz="2400"/>
              <a:t>e &lt; f</a:t>
            </a:r>
            <a:r>
              <a:rPr lang="zh-CN" altLang="en-US" sz="2400"/>
              <a:t>归约为</a:t>
            </a:r>
            <a:r>
              <a:rPr lang="en-US" altLang="zh-CN" sz="2400"/>
              <a:t>E</a:t>
            </a:r>
            <a:r>
              <a:rPr lang="zh-CN" altLang="en-US" sz="2400"/>
              <a:t>，产生两个四元式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104:	if e &lt; f goto _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105:	goto _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C24263-816B-43B4-BF1C-AE6FABAB63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6240" y="2127600"/>
              <a:ext cx="748800" cy="3191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C24263-816B-43B4-BF1C-AE6FABAB6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880" y="2118240"/>
                <a:ext cx="767520" cy="3210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396B4F2-6BA1-48F1-AB51-26B9DD4B3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9"/>
    </mc:Choice>
    <mc:Fallback>
      <p:transition spd="slow" advTm="1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E9DE6F8-45EC-43F3-9F35-C59C116C8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8.6</a:t>
            </a:r>
            <a:r>
              <a:rPr lang="zh-CN" altLang="en-US"/>
              <a:t>（续）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A3110D37-68DE-49A0-84B1-28F092B8C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zh-CN" altLang="en-US" sz="2400"/>
              <a:t>利用</a:t>
            </a:r>
            <a:r>
              <a:rPr lang="en-US" altLang="zh-CN" sz="2400"/>
              <a:t>E→E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and</a:t>
            </a:r>
            <a:r>
              <a:rPr lang="en-US" altLang="zh-CN" sz="2400"/>
              <a:t> M E</a:t>
            </a:r>
            <a:r>
              <a:rPr lang="en-US" altLang="zh-CN" sz="2400" baseline="-25000"/>
              <a:t>2</a:t>
            </a:r>
            <a:r>
              <a:rPr lang="zh-CN" altLang="en-US" sz="2400"/>
              <a:t>归约，</a:t>
            </a:r>
            <a:r>
              <a:rPr lang="en-US" altLang="zh-CN" sz="2400"/>
              <a:t>backpatch({102},104)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100:	if a &lt; b 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101:	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102:	if c &lt; d goto 104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103</a:t>
            </a:r>
            <a:r>
              <a:rPr lang="zh-CN" altLang="en-US" sz="2000"/>
              <a:t>：	</a:t>
            </a:r>
            <a:r>
              <a:rPr lang="en-US" altLang="zh-CN" sz="2000"/>
              <a:t>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104:	if e &lt; f 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105:	goto _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sz="2400"/>
              <a:t>规约</a:t>
            </a:r>
            <a:r>
              <a:rPr lang="en-US" altLang="zh-CN" sz="2400"/>
              <a:t>E→E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or</a:t>
            </a:r>
            <a:r>
              <a:rPr lang="en-US" altLang="zh-CN" sz="2400"/>
              <a:t> M E</a:t>
            </a:r>
            <a:r>
              <a:rPr lang="en-US" altLang="zh-CN" sz="2400" baseline="-25000"/>
              <a:t>2</a:t>
            </a:r>
            <a:r>
              <a:rPr lang="zh-CN" altLang="en-US" sz="2400"/>
              <a:t>，</a:t>
            </a:r>
            <a:r>
              <a:rPr lang="en-US" altLang="zh-CN" sz="2400"/>
              <a:t>backpatch({101},102)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100:	if a &lt; b 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101:	goto 102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102:	if c &lt; d goto 104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103:	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104:	if e &lt; f goto _</a:t>
            </a:r>
          </a:p>
          <a:p>
            <a:pPr lvl="1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105:	goto _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56F39956-B85D-4C8A-8271-18C8C1E23DE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42672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3300"/>
                </a:solidFill>
              </a:rPr>
              <a:t>E.truelist</a:t>
            </a:r>
          </a:p>
        </p:txBody>
      </p:sp>
      <p:sp>
        <p:nvSpPr>
          <p:cNvPr id="59397" name="Freeform 5">
            <a:extLst>
              <a:ext uri="{FF2B5EF4-FFF2-40B4-BE49-F238E27FC236}">
                <a16:creationId xmlns:a16="http://schemas.microsoft.com/office/drawing/2014/main" id="{B0EB270E-19CD-41F2-A4D9-7E00E03402B4}"/>
              </a:ext>
            </a:extLst>
          </p:cNvPr>
          <p:cNvSpPr>
            <a:spLocks/>
          </p:cNvSpPr>
          <p:nvPr/>
        </p:nvSpPr>
        <p:spPr bwMode="ltGray">
          <a:xfrm>
            <a:off x="3671888" y="4495800"/>
            <a:ext cx="2189162" cy="6350"/>
          </a:xfrm>
          <a:custGeom>
            <a:avLst/>
            <a:gdLst>
              <a:gd name="T0" fmla="*/ 2147483646 w 1379"/>
              <a:gd name="T1" fmla="*/ 0 h 4"/>
              <a:gd name="T2" fmla="*/ 0 w 1379"/>
              <a:gd name="T3" fmla="*/ 2147483646 h 4"/>
              <a:gd name="T4" fmla="*/ 0 60000 65536"/>
              <a:gd name="T5" fmla="*/ 0 60000 65536"/>
              <a:gd name="T6" fmla="*/ 0 w 1379"/>
              <a:gd name="T7" fmla="*/ 0 h 4"/>
              <a:gd name="T8" fmla="*/ 1379 w 1379"/>
              <a:gd name="T9" fmla="*/ 4 h 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379" h="4">
                <a:moveTo>
                  <a:pt x="1379" y="0"/>
                </a:moveTo>
                <a:lnTo>
                  <a:pt x="0" y="4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" name="Freeform 6">
            <a:extLst>
              <a:ext uri="{FF2B5EF4-FFF2-40B4-BE49-F238E27FC236}">
                <a16:creationId xmlns:a16="http://schemas.microsoft.com/office/drawing/2014/main" id="{979B86BF-9607-438E-B540-D85688F24339}"/>
              </a:ext>
            </a:extLst>
          </p:cNvPr>
          <p:cNvSpPr>
            <a:spLocks/>
          </p:cNvSpPr>
          <p:nvPr/>
        </p:nvSpPr>
        <p:spPr bwMode="ltGray">
          <a:xfrm>
            <a:off x="3629025" y="4572000"/>
            <a:ext cx="2162175" cy="1266825"/>
          </a:xfrm>
          <a:custGeom>
            <a:avLst/>
            <a:gdLst>
              <a:gd name="T0" fmla="*/ 2147483646 w 1362"/>
              <a:gd name="T1" fmla="*/ 0 h 798"/>
              <a:gd name="T2" fmla="*/ 0 w 1362"/>
              <a:gd name="T3" fmla="*/ 2147483646 h 798"/>
              <a:gd name="T4" fmla="*/ 0 60000 65536"/>
              <a:gd name="T5" fmla="*/ 0 60000 65536"/>
              <a:gd name="T6" fmla="*/ 0 w 1362"/>
              <a:gd name="T7" fmla="*/ 0 h 798"/>
              <a:gd name="T8" fmla="*/ 1362 w 1362"/>
              <a:gd name="T9" fmla="*/ 798 h 79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362" h="798">
                <a:moveTo>
                  <a:pt x="1362" y="0"/>
                </a:moveTo>
                <a:lnTo>
                  <a:pt x="0" y="798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9" name="Text Box 7">
            <a:extLst>
              <a:ext uri="{FF2B5EF4-FFF2-40B4-BE49-F238E27FC236}">
                <a16:creationId xmlns:a16="http://schemas.microsoft.com/office/drawing/2014/main" id="{F2AE11DD-499E-41F9-ACC2-E454C5DBAEB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410200" y="48768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3300"/>
                </a:solidFill>
              </a:rPr>
              <a:t>E.falselist</a:t>
            </a:r>
          </a:p>
        </p:txBody>
      </p:sp>
      <p:sp>
        <p:nvSpPr>
          <p:cNvPr id="59400" name="Freeform 8">
            <a:extLst>
              <a:ext uri="{FF2B5EF4-FFF2-40B4-BE49-F238E27FC236}">
                <a16:creationId xmlns:a16="http://schemas.microsoft.com/office/drawing/2014/main" id="{22650707-26FD-4F03-B8F2-4276227D7D27}"/>
              </a:ext>
            </a:extLst>
          </p:cNvPr>
          <p:cNvSpPr>
            <a:spLocks/>
          </p:cNvSpPr>
          <p:nvPr/>
        </p:nvSpPr>
        <p:spPr bwMode="ltGray">
          <a:xfrm>
            <a:off x="2855913" y="5105400"/>
            <a:ext cx="3081337" cy="395288"/>
          </a:xfrm>
          <a:custGeom>
            <a:avLst/>
            <a:gdLst>
              <a:gd name="T0" fmla="*/ 2147483646 w 1941"/>
              <a:gd name="T1" fmla="*/ 0 h 249"/>
              <a:gd name="T2" fmla="*/ 0 w 1941"/>
              <a:gd name="T3" fmla="*/ 2147483646 h 249"/>
              <a:gd name="T4" fmla="*/ 0 60000 65536"/>
              <a:gd name="T5" fmla="*/ 0 60000 65536"/>
              <a:gd name="T6" fmla="*/ 0 w 1941"/>
              <a:gd name="T7" fmla="*/ 0 h 249"/>
              <a:gd name="T8" fmla="*/ 1941 w 1941"/>
              <a:gd name="T9" fmla="*/ 249 h 2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41" h="249">
                <a:moveTo>
                  <a:pt x="1941" y="0"/>
                </a:moveTo>
                <a:lnTo>
                  <a:pt x="0" y="249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1" name="Freeform 9">
            <a:extLst>
              <a:ext uri="{FF2B5EF4-FFF2-40B4-BE49-F238E27FC236}">
                <a16:creationId xmlns:a16="http://schemas.microsoft.com/office/drawing/2014/main" id="{286D2FAC-52BD-4A24-BD32-D5AC64D7B9A9}"/>
              </a:ext>
            </a:extLst>
          </p:cNvPr>
          <p:cNvSpPr>
            <a:spLocks/>
          </p:cNvSpPr>
          <p:nvPr/>
        </p:nvSpPr>
        <p:spPr bwMode="ltGray">
          <a:xfrm>
            <a:off x="2897188" y="5181600"/>
            <a:ext cx="2970212" cy="993775"/>
          </a:xfrm>
          <a:custGeom>
            <a:avLst/>
            <a:gdLst>
              <a:gd name="T0" fmla="*/ 2147483646 w 1871"/>
              <a:gd name="T1" fmla="*/ 0 h 626"/>
              <a:gd name="T2" fmla="*/ 0 w 1871"/>
              <a:gd name="T3" fmla="*/ 2147483646 h 626"/>
              <a:gd name="T4" fmla="*/ 0 60000 65536"/>
              <a:gd name="T5" fmla="*/ 0 60000 65536"/>
              <a:gd name="T6" fmla="*/ 0 w 1871"/>
              <a:gd name="T7" fmla="*/ 0 h 626"/>
              <a:gd name="T8" fmla="*/ 1871 w 1871"/>
              <a:gd name="T9" fmla="*/ 626 h 6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871" h="626">
                <a:moveTo>
                  <a:pt x="1871" y="0"/>
                </a:moveTo>
                <a:lnTo>
                  <a:pt x="0" y="626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A7F6C4-B98B-4E24-9183-09836D0001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1600" y="2736360"/>
              <a:ext cx="4016160" cy="214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A7F6C4-B98B-4E24-9183-09836D000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2240" y="2727000"/>
                <a:ext cx="4034880" cy="216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D249CF0-20C6-4C46-BD72-5EDDEF673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6"/>
    </mc:Choice>
    <mc:Fallback>
      <p:transition spd="slow" advTm="2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E35DAF3-8C47-4C18-9E54-B91438892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8.6.2  </a:t>
            </a:r>
            <a:r>
              <a:rPr lang="zh-CN" altLang="en-US"/>
              <a:t>控制流语句的翻译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59D81DD-9EE4-4604-8C2C-C5ED7B43E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</a:t>
            </a:r>
            <a:r>
              <a:rPr lang="en-US" altLang="zh-CN" sz="2000" b="1"/>
              <a:t>if</a:t>
            </a:r>
            <a:r>
              <a:rPr lang="en-US" altLang="zh-CN" sz="2000"/>
              <a:t> E </a:t>
            </a:r>
            <a:r>
              <a:rPr lang="en-US" altLang="zh-CN" sz="2000" b="1"/>
              <a:t>then</a:t>
            </a:r>
            <a:r>
              <a:rPr lang="en-US" altLang="zh-CN" sz="2000"/>
              <a:t> M</a:t>
            </a:r>
            <a:r>
              <a:rPr lang="en-US" altLang="zh-CN" sz="2000" baseline="-25000"/>
              <a:t>1</a:t>
            </a:r>
            <a:r>
              <a:rPr lang="en-US" altLang="zh-CN" sz="2000"/>
              <a:t> S</a:t>
            </a:r>
            <a:r>
              <a:rPr lang="en-US" altLang="zh-CN" sz="2000" baseline="-25000"/>
              <a:t>1</a:t>
            </a:r>
            <a:r>
              <a:rPr lang="en-US" altLang="zh-CN" sz="2000"/>
              <a:t> N </a:t>
            </a:r>
            <a:r>
              <a:rPr lang="en-US" altLang="zh-CN" sz="2000" b="1"/>
              <a:t>else</a:t>
            </a:r>
            <a:r>
              <a:rPr lang="en-US" altLang="zh-CN" sz="2000"/>
              <a:t> M</a:t>
            </a:r>
            <a:r>
              <a:rPr lang="en-US" altLang="zh-CN" sz="2000" baseline="-25000"/>
              <a:t>2</a:t>
            </a:r>
            <a:r>
              <a:rPr lang="en-US" altLang="zh-CN" sz="2000"/>
              <a:t> S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{ backpatch(E.truelist, M</a:t>
            </a:r>
            <a:r>
              <a:rPr lang="en-US" altLang="zh-CN" sz="2000" baseline="-25000"/>
              <a:t>1</a:t>
            </a:r>
            <a:r>
              <a:rPr lang="en-US" altLang="zh-CN" sz="2000"/>
              <a:t>.quad);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   backpatch(E.falselist, M</a:t>
            </a:r>
            <a:r>
              <a:rPr lang="en-US" altLang="zh-CN" sz="2000" baseline="-25000"/>
              <a:t>2</a:t>
            </a:r>
            <a:r>
              <a:rPr lang="en-US" altLang="zh-CN" sz="2000"/>
              <a:t>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   S.nextlist = merge(S</a:t>
            </a:r>
            <a:r>
              <a:rPr lang="en-US" altLang="zh-CN" sz="2000" baseline="-25000"/>
              <a:t>1</a:t>
            </a:r>
            <a:r>
              <a:rPr lang="en-US" altLang="zh-CN" sz="2000"/>
              <a:t>.nextlist, merge(N.nextlist, S</a:t>
            </a:r>
            <a:r>
              <a:rPr lang="en-US" altLang="zh-CN" sz="2000" baseline="-25000"/>
              <a:t>2</a:t>
            </a:r>
            <a:r>
              <a:rPr lang="en-US" altLang="zh-CN" sz="2000"/>
              <a:t>.nextlist));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N→</a:t>
            </a:r>
            <a:r>
              <a:rPr lang="en-US" altLang="zh-CN" sz="2000">
                <a:latin typeface="Symbol" panose="05050102010706020507" pitchFamily="18" charset="2"/>
              </a:rPr>
              <a:t>e</a:t>
            </a:r>
            <a:r>
              <a:rPr lang="en-US" altLang="zh-CN" sz="2000"/>
              <a:t>	{ N.nextlist = makelist(nextquad); emit(‘goto _’);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M→</a:t>
            </a:r>
            <a:r>
              <a:rPr lang="en-US" altLang="zh-CN" sz="2000">
                <a:latin typeface="Symbol" panose="05050102010706020507" pitchFamily="18" charset="2"/>
              </a:rPr>
              <a:t>e</a:t>
            </a:r>
            <a:r>
              <a:rPr lang="en-US" altLang="zh-CN" sz="2000"/>
              <a:t>	{ M.quad = nextquad;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</a:t>
            </a:r>
            <a:r>
              <a:rPr lang="en-US" altLang="zh-CN" sz="2000" b="1"/>
              <a:t>while</a:t>
            </a:r>
            <a:r>
              <a:rPr lang="en-US" altLang="zh-CN" sz="2000"/>
              <a:t> M</a:t>
            </a:r>
            <a:r>
              <a:rPr lang="en-US" altLang="zh-CN" sz="2000" baseline="-25000"/>
              <a:t>1</a:t>
            </a:r>
            <a:r>
              <a:rPr lang="en-US" altLang="zh-CN" sz="2000"/>
              <a:t> E </a:t>
            </a:r>
            <a:r>
              <a:rPr lang="en-US" altLang="zh-CN" sz="2000" b="1"/>
              <a:t>do</a:t>
            </a:r>
            <a:r>
              <a:rPr lang="en-US" altLang="zh-CN" sz="2000"/>
              <a:t> M</a:t>
            </a:r>
            <a:r>
              <a:rPr lang="en-US" altLang="zh-CN" sz="2000" baseline="-25000"/>
              <a:t>2</a:t>
            </a:r>
            <a:r>
              <a:rPr lang="en-US" altLang="zh-CN" sz="2000"/>
              <a:t> S</a:t>
            </a:r>
            <a:r>
              <a:rPr lang="en-US" altLang="zh-CN" sz="2000" baseline="-25000"/>
              <a:t>1</a:t>
            </a: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{ backpatch(S</a:t>
            </a:r>
            <a:r>
              <a:rPr lang="en-US" altLang="zh-CN" sz="2000" baseline="-25000"/>
              <a:t>1</a:t>
            </a:r>
            <a:r>
              <a:rPr lang="en-US" altLang="zh-CN" sz="2000"/>
              <a:t>.nextlist, M</a:t>
            </a:r>
            <a:r>
              <a:rPr lang="en-US" altLang="zh-CN" sz="2000" baseline="-25000"/>
              <a:t>1</a:t>
            </a:r>
            <a:r>
              <a:rPr lang="en-US" altLang="zh-CN" sz="2000"/>
              <a:t>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   backpatch(E.truelist, M</a:t>
            </a:r>
            <a:r>
              <a:rPr lang="en-US" altLang="zh-CN" sz="2000" baseline="-25000"/>
              <a:t>2</a:t>
            </a:r>
            <a:r>
              <a:rPr lang="en-US" altLang="zh-CN" sz="2000"/>
              <a:t>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   S.nextlist = E.falselist;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   emit(‘goto’ M</a:t>
            </a:r>
            <a:r>
              <a:rPr lang="en-US" altLang="zh-CN" sz="2000" baseline="-25000"/>
              <a:t>1</a:t>
            </a:r>
            <a:r>
              <a:rPr lang="en-US" altLang="zh-CN" sz="2000"/>
              <a:t>.quad);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</a:t>
            </a:r>
            <a:r>
              <a:rPr lang="en-US" altLang="zh-CN" sz="2000" b="1"/>
              <a:t>begin</a:t>
            </a:r>
            <a:r>
              <a:rPr lang="en-US" altLang="zh-CN" sz="2000"/>
              <a:t> L </a:t>
            </a:r>
            <a:r>
              <a:rPr lang="en-US" altLang="zh-CN" sz="2000" b="1"/>
              <a:t>end</a:t>
            </a:r>
            <a:r>
              <a:rPr lang="en-US" altLang="zh-CN" sz="2000"/>
              <a:t>	{ S.nextlist = L.nextlist;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EE01E39-FE31-41FF-8EEC-AA2AD206AD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2400" y="1266840"/>
              <a:ext cx="6968520" cy="4563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EE01E39-FE31-41FF-8EEC-AA2AD206A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3040" y="1257480"/>
                <a:ext cx="6987240" cy="458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1744C2-CDB3-4857-88D0-ECEDF763C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71"/>
    </mc:Choice>
    <mc:Fallback>
      <p:transition spd="slow" advTm="197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BB85DA5-75A6-4FC4-A7CA-A74263B51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控制流语句的翻译（续）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85599B3-786B-4B36-9D24-6235D1FEF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S→A	{ S.nextlist = </a:t>
            </a:r>
            <a:r>
              <a:rPr lang="en-US" altLang="zh-CN" sz="2000" b="1"/>
              <a:t>null</a:t>
            </a:r>
            <a:r>
              <a:rPr lang="en-US" altLang="zh-CN" sz="2000"/>
              <a:t>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L→L</a:t>
            </a:r>
            <a:r>
              <a:rPr lang="en-US" altLang="zh-CN" sz="2000" baseline="-25000"/>
              <a:t>1</a:t>
            </a:r>
            <a:r>
              <a:rPr lang="en-US" altLang="zh-CN" sz="2000"/>
              <a:t> ; M S	{ backpatch(L</a:t>
            </a:r>
            <a:r>
              <a:rPr lang="en-US" altLang="zh-CN" sz="2000" baseline="-25000"/>
              <a:t>1</a:t>
            </a:r>
            <a:r>
              <a:rPr lang="en-US" altLang="zh-CN" sz="2000"/>
              <a:t>.nextlist, M.quad);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L.nextlist = S.nextlist;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L→S	{ L.nextlist = S.nextlist; }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826DA7-8CEA-4FCD-84B0-E14793568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8"/>
    </mc:Choice>
    <mc:Fallback>
      <p:transition spd="slow" advTm="8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17117</TotalTime>
  <Words>865</Words>
  <Application>Microsoft Office PowerPoint</Application>
  <PresentationFormat>全屏显示(4:3)</PresentationFormat>
  <Paragraphs>81</Paragraphs>
  <Slides>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Symbol</vt:lpstr>
      <vt:lpstr>Tahoma</vt:lpstr>
      <vt:lpstr>Times New Roman</vt:lpstr>
      <vt:lpstr>Wingdings</vt:lpstr>
      <vt:lpstr>Blends</vt:lpstr>
      <vt:lpstr>8.6  BackPatching技术</vt:lpstr>
      <vt:lpstr>8.6.1  语法制导定义</vt:lpstr>
      <vt:lpstr>语法制导定义（续）</vt:lpstr>
      <vt:lpstr>例8.6</vt:lpstr>
      <vt:lpstr>例8.6（续）</vt:lpstr>
      <vt:lpstr>例8.6（续）</vt:lpstr>
      <vt:lpstr>8.6.2  控制流语句的翻译</vt:lpstr>
      <vt:lpstr>控制流语句的翻译（续）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1808</cp:revision>
  <dcterms:created xsi:type="dcterms:W3CDTF">2003-06-05T11:51:39Z</dcterms:created>
  <dcterms:modified xsi:type="dcterms:W3CDTF">2020-12-14T10:51:30Z</dcterms:modified>
</cp:coreProperties>
</file>